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331" r:id="rId4"/>
    <p:sldId id="332" r:id="rId5"/>
    <p:sldId id="333" r:id="rId6"/>
    <p:sldId id="335" r:id="rId7"/>
    <p:sldId id="351" r:id="rId8"/>
    <p:sldId id="336" r:id="rId9"/>
    <p:sldId id="338" r:id="rId10"/>
    <p:sldId id="345" r:id="rId11"/>
    <p:sldId id="340" r:id="rId12"/>
    <p:sldId id="341" r:id="rId13"/>
    <p:sldId id="342" r:id="rId14"/>
    <p:sldId id="344" r:id="rId15"/>
    <p:sldId id="346" r:id="rId16"/>
    <p:sldId id="352" r:id="rId17"/>
    <p:sldId id="347" r:id="rId18"/>
    <p:sldId id="348" r:id="rId19"/>
    <p:sldId id="349" r:id="rId20"/>
    <p:sldId id="350" r:id="rId21"/>
    <p:sldId id="354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0" d="100"/>
          <a:sy n="60" d="100"/>
        </p:scale>
        <p:origin x="50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037E355-2C2E-73AC-BF9F-54C610CDB0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7A4CFA-3454-B386-A87F-B905B440F0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4826B-021B-41E8-A6C1-DF845C99CD6D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36C58C-04DF-11B2-C65E-7463092A1A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C79F71-9658-EC56-9633-D2DCD94E9D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A77CB-9A65-4E7F-A909-6CBB159747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54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13407-FE26-4FBF-A17D-E56551876984}" type="datetimeFigureOut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BE903-2ABB-47BD-AC73-6781CC82AC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8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C1A1B-C8FF-F728-E94D-DAA4A8CA0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8F1DDB-49C3-B962-6895-011D19873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67CB9D-EC0F-1A1B-ABEC-0A6A9A1B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16A1-3379-4234-AB7C-8EFD0217C7A3}" type="datetime1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D6B438-A8A4-1B10-FA11-1C19FAA6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A44383-4D5B-909A-A077-2EBC1F2E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68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0B219-3184-0C63-0181-84A8ACBB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847085-EF02-D7D8-09DE-201C6B734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1F4BDF-F7B6-6223-11F8-3AB1A2C4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7DF1-61AD-467F-A30F-94FA55FC7E89}" type="datetime1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140A4E-3D44-BF70-F4AE-4D676E2B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F588EA-E3E1-C1E8-6A93-12492936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32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9F5D541-64EF-E37B-CA7D-BA97A3457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A7E5BD-F08C-BD7F-D07F-A56AA0103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87CFB-6FB2-5AF8-B7CF-20A93853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B1C6-B0A1-4750-A4B4-0FDB628B1ACF}" type="datetime1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D0C1E2-3CFA-4176-DB03-7E962658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40BAB1-4589-A019-737C-6BBE905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4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14ACF-7155-688D-65D4-8B347B80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D3BFC0-1290-B0AB-5820-5FA4C15A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5DD656-8A77-CB5E-3BF4-B2976CA0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10710797" cy="365125"/>
          </a:xfrm>
          <a:prstGeom prst="rect">
            <a:avLst/>
          </a:prstGeom>
        </p:spPr>
        <p:txBody>
          <a:bodyPr/>
          <a:lstStyle>
            <a:lvl1pPr algn="l">
              <a:defRPr sz="1150">
                <a:solidFill>
                  <a:schemeClr val="tx1"/>
                </a:solidFill>
              </a:defRPr>
            </a:lvl1pPr>
          </a:lstStyle>
          <a:p>
            <a:r>
              <a:rPr lang="zh-TW" altLang="en-US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彭繼增，銷子輪機構之設計及機械誤差分析，碩士論文，國立清華大學動力機械工程學系，新竹市， 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2010</a:t>
            </a:r>
            <a:r>
              <a:rPr lang="zh-TW" altLang="en-US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年，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33-46</a:t>
            </a:r>
            <a:r>
              <a:rPr lang="zh-TW" altLang="en-US" sz="1200" dirty="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頁。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58F944-EA4B-3503-8BC9-B228FD6C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476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85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E346A-4442-838D-3A32-6611E171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E2480-2767-C3EF-FB4C-2188D7E0D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D756D9-EF00-1420-7765-727228ED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A555-6D18-494A-808B-4BFECDC5C9DC}" type="datetime1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EB54F4-D270-1087-91E4-6636DC6E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216B2-8C31-9049-B0CB-AB9E41ED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2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F1A480-BCBA-1C5E-FBB5-07DCE95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133A8F-DF14-E628-22DB-99975CDA5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56E52A-B5B4-EFC0-C483-BC370A99D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88804D-E99B-288B-0153-DEF305C6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62A8-3DC3-42C9-8216-C70A05D42A97}" type="datetime1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5519A7-15EB-D52E-746D-430331C7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4BCAAE-D150-1F8B-C918-79B0D117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73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A1C44-2B2E-15C6-D413-D8BF52E4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BC383D-D68C-56AF-3D28-CE9DC84C2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87902-8CC2-2FAC-5D26-CB52331CC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EA777F-8F55-0F25-7FE7-85588557D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F969A3-89C4-13C5-0D2C-F8B055CB9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BC492E-0CFB-9FE7-2479-B53CCCC9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35F5-8105-48B5-AF50-67976F64BDB6}" type="datetime1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926B0B6-42DD-FD37-6AB5-1BD5F5FA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E3C723E-B6C4-5D8A-6EF8-0721C457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55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2D085-C2C8-DD1F-B988-B821C48F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103E03-F5F5-0CEC-90A3-50F7EE02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8D34-78E1-4482-8B17-C6B5B1717A1E}" type="datetime1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A85863-FB3A-CF0D-F398-63C12D56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24F62F-7DC1-7D0E-B569-F7B214C3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31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529035-CE67-A985-6C02-ADF95D0D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B6DE-D291-4D9F-A42B-293C76D81C72}" type="datetime1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A16A0B-9DEB-B6A2-1849-753D8A4C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92B520-FD8F-86DF-E346-C6E97538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79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C6B14-8740-96F9-DA31-5B915ACE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D29219-69F4-FA1A-BE25-DAB756F21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8F8509-BF58-05FB-0061-1AC4235BD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BFC0E7-5F9B-46AE-DB21-14F6C57D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2EB-6F98-4CC0-8482-0ED4AC9D3EF6}" type="datetime1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82A5D1-D1B6-313B-AB73-3612355F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3CF6FD-72EE-5CB2-1CAF-339A2055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05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8C136-7A0B-3060-6701-055B99CD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64E796-535B-28E1-45C6-8DF073B0A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156F99-4DDA-E185-BEB3-E1C7A30D6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3E54DE-1AC0-C6D4-0AC4-A2D3486C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4576-4488-4CC7-A1B8-6A39652E5EDE}" type="datetime1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170277-A69A-FC30-0754-34BEE72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3925EC-DD54-0207-9EC7-5A253682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4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9696AA-9642-EC7F-0510-D2E280CA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24AFE-3C75-6F05-E75B-5B3B937CC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38021B-046C-406A-7BAB-715B3F854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8841-5538-495A-8947-DFF7EC68ED43}" type="datetime1">
              <a:rPr lang="zh-TW" altLang="en-US" smtClean="0"/>
              <a:t>2024/5/20</a:t>
            </a:fld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911C38-A529-8CCE-74DE-0A5D3F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653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8561C-DF5D-62BD-E01B-7F4BF7AF9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 Cycloid Reducer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006206-FDFD-E78A-7F03-C8CED158F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932"/>
            <a:ext cx="9144000" cy="1655762"/>
          </a:xfrm>
        </p:spPr>
        <p:txBody>
          <a:bodyPr/>
          <a:lstStyle/>
          <a:p>
            <a:r>
              <a:rPr lang="zh-TW" altLang="en-US" dirty="0"/>
              <a:t>周奕彬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C6D1D-42CB-CC0B-5506-2380EB5B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74CDD8F3-B717-BDD2-81DC-0DCA8FCC77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7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5"/>
    </mc:Choice>
    <mc:Fallback>
      <p:transition spd="slow" advTm="4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F1F21C-4734-193B-52E5-F3179D14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文獻回顧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9BB2A-2CBD-C322-90CB-EB97CC40D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54C8B54-3EDF-1BEA-5123-485971A6E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彭繼增，銷子輪機構之設計及機械誤差分析，碩士論文，國立清華大學動力機械工程學系，新竹市， </a:t>
            </a:r>
            <a:r>
              <a:rPr lang="en-US" altLang="zh-TW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2010</a:t>
            </a:r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年，</a:t>
            </a:r>
            <a:r>
              <a:rPr lang="en-US" altLang="zh-TW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33-46</a:t>
            </a:r>
            <a:r>
              <a:rPr lang="zh-TW" altLang="en-US" sz="120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頁。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60B684-A9E6-D4C7-8229-38EB9EBD0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5D9D07A-28BD-73AF-5493-E4342CA89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628"/>
          <a:stretch/>
        </p:blipFill>
        <p:spPr>
          <a:xfrm>
            <a:off x="1392112" y="1697561"/>
            <a:ext cx="9407775" cy="3905248"/>
          </a:xfrm>
          <a:prstGeom prst="rect">
            <a:avLst/>
          </a:prstGeom>
        </p:spPr>
      </p:pic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0725BFDA-221B-D6B3-E5CD-818FCB86BE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79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41"/>
    </mc:Choice>
    <mc:Fallback>
      <p:transition spd="slow" advTm="23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27" x="3263900" y="3105150"/>
          <p14:tracePt t="3550" x="3263900" y="3111500"/>
          <p14:tracePt t="3575" x="3270250" y="3117850"/>
          <p14:tracePt t="3580" x="3276600" y="3117850"/>
          <p14:tracePt t="3598" x="3308350" y="3117850"/>
          <p14:tracePt t="3614" x="3397250" y="3105150"/>
          <p14:tracePt t="3630" x="3498850" y="3092450"/>
          <p14:tracePt t="3647" x="3625850" y="3079750"/>
          <p14:tracePt t="3663" x="3784600" y="3079750"/>
          <p14:tracePt t="3679" x="3943350" y="3079750"/>
          <p14:tracePt t="3698" x="4102100" y="3086100"/>
          <p14:tracePt t="3712" x="4152900" y="3092450"/>
          <p14:tracePt t="3730" x="4165600" y="3098800"/>
          <p14:tracePt t="3745" x="4152900" y="3105150"/>
          <p14:tracePt t="3762" x="4083050" y="3117850"/>
          <p14:tracePt t="3764" x="4013200" y="3136900"/>
          <p14:tracePt t="3779" x="3930650" y="3155950"/>
          <p14:tracePt t="3781" x="3835400" y="3168650"/>
          <p14:tracePt t="3794" x="3740150" y="3181350"/>
          <p14:tracePt t="3813" x="3454400" y="3181350"/>
          <p14:tracePt t="3830" x="3340100" y="3181350"/>
          <p14:tracePt t="3847" x="3302000" y="3181350"/>
          <p14:tracePt t="3862" x="3295650" y="3181350"/>
          <p14:tracePt t="3894" x="3321050" y="3181350"/>
          <p14:tracePt t="3902" x="3352800" y="3175000"/>
          <p14:tracePt t="3914" x="3397250" y="3168650"/>
          <p14:tracePt t="3929" x="3498850" y="3143250"/>
          <p14:tracePt t="3947" x="3625850" y="3124200"/>
          <p14:tracePt t="3948" x="3702050" y="3124200"/>
          <p14:tracePt t="3961" x="3797300" y="3124200"/>
          <p14:tracePt t="3980" x="4076700" y="3124200"/>
          <p14:tracePt t="3994" x="4140200" y="3124200"/>
          <p14:tracePt t="4013" x="4191000" y="3124200"/>
          <p14:tracePt t="4029" x="4171950" y="3136900"/>
          <p14:tracePt t="4046" x="4019550" y="3168650"/>
          <p14:tracePt t="4061" x="3778250" y="3181350"/>
          <p14:tracePt t="4078" x="3498850" y="3181350"/>
          <p14:tracePt t="4097" x="3289300" y="3181350"/>
          <p14:tracePt t="4111" x="3200400" y="3181350"/>
          <p14:tracePt t="4129" x="3187700" y="3181350"/>
          <p14:tracePt t="4149" x="3225800" y="3181350"/>
          <p14:tracePt t="4159" x="3327400" y="3168650"/>
          <p14:tracePt t="4177" x="3568700" y="3130550"/>
          <p14:tracePt t="4193" x="3784600" y="3124200"/>
          <p14:tracePt t="4210" x="3994150" y="3124200"/>
          <p14:tracePt t="4226" x="4146550" y="3124200"/>
          <p14:tracePt t="4243" x="4197350" y="3124200"/>
          <p14:tracePt t="4260" x="4203700" y="3124200"/>
          <p14:tracePt t="4279" x="4197350" y="3124200"/>
          <p14:tracePt t="4294" x="4102100" y="3124200"/>
          <p14:tracePt t="4312" x="3968750" y="3124200"/>
          <p14:tracePt t="4328" x="3810000" y="3117850"/>
          <p14:tracePt t="4344" x="3721100" y="3105150"/>
          <p14:tracePt t="4360" x="3702050" y="3105150"/>
          <p14:tracePt t="4378" x="3695700" y="3105150"/>
          <p14:tracePt t="4393" x="3771900" y="3105150"/>
          <p14:tracePt t="4410" x="4140200" y="3105150"/>
          <p14:tracePt t="4430" x="4851400" y="3105150"/>
          <p14:tracePt t="4442" x="4959350" y="3105150"/>
          <p14:tracePt t="4463" x="5060950" y="3111500"/>
          <p14:tracePt t="4478" x="5060950" y="3130550"/>
          <p14:tracePt t="4493" x="4991100" y="3155950"/>
          <p14:tracePt t="4509" x="4845050" y="3187700"/>
          <p14:tracePt t="4527" x="4660900" y="3200400"/>
          <p14:tracePt t="4543" x="4451350" y="3200400"/>
          <p14:tracePt t="4559" x="4235450" y="3168650"/>
          <p14:tracePt t="4577" x="4089400" y="3143250"/>
          <p14:tracePt t="4594" x="4006850" y="3130550"/>
          <p14:tracePt t="4610" x="3987800" y="3124200"/>
          <p14:tracePt t="4647" x="3981450" y="3117850"/>
          <p14:tracePt t="4668" x="3981450" y="3111500"/>
          <p14:tracePt t="4693" x="3981450" y="3105150"/>
          <p14:tracePt t="4750" x="3968750" y="3098800"/>
          <p14:tracePt t="4765" x="3956050" y="3098800"/>
          <p14:tracePt t="4774" x="3949700" y="3098800"/>
          <p14:tracePt t="4799" x="3943350" y="3098800"/>
          <p14:tracePt t="4814" x="3937000" y="3098800"/>
          <p14:tracePt t="4830" x="3930650" y="3098800"/>
          <p14:tracePt t="4830" x="0" y="0"/>
        </p14:tracePtLst>
        <p14:tracePtLst>
          <p14:tracePt t="5263" x="4362450" y="3117850"/>
          <p14:tracePt t="5268" x="4381500" y="3117850"/>
          <p14:tracePt t="5277" x="4406900" y="3124200"/>
          <p14:tracePt t="5289" x="4413250" y="3124200"/>
          <p14:tracePt t="5308" x="4502150" y="3124200"/>
          <p14:tracePt t="5324" x="4578350" y="3124200"/>
          <p14:tracePt t="5341" x="4730750" y="3124200"/>
          <p14:tracePt t="5359" x="4972050" y="3124200"/>
          <p14:tracePt t="5375" x="5264150" y="3111500"/>
          <p14:tracePt t="5392" x="5461000" y="3086100"/>
          <p14:tracePt t="5407" x="5505450" y="3086100"/>
          <p14:tracePt t="5425" x="5518150" y="3086100"/>
          <p14:tracePt t="5453" x="5505450" y="3086100"/>
          <p14:tracePt t="5461" x="5480050" y="3086100"/>
          <p14:tracePt t="5475" x="5461000" y="3086100"/>
          <p14:tracePt t="5490" x="5422900" y="3086100"/>
          <p14:tracePt t="5509" x="5397500" y="3086100"/>
          <p14:tracePt t="5524" x="5378450" y="3086100"/>
          <p14:tracePt t="5539" x="5359400" y="3086100"/>
          <p14:tracePt t="5541" x="5340350" y="3086100"/>
          <p14:tracePt t="5561" x="5314950" y="3086100"/>
          <p14:tracePt t="5573" x="5302250" y="3086100"/>
          <p14:tracePt t="5574" x="0" y="0"/>
        </p14:tracePtLst>
        <p14:tracePtLst>
          <p14:tracePt t="6246" x="5829300" y="3092450"/>
          <p14:tracePt t="6289" x="5829300" y="3098800"/>
          <p14:tracePt t="6292" x="5835650" y="3098800"/>
          <p14:tracePt t="6304" x="5854700" y="3105150"/>
          <p14:tracePt t="6322" x="5905500" y="3111500"/>
          <p14:tracePt t="6340" x="6197600" y="3136900"/>
          <p14:tracePt t="6356" x="6451600" y="3136900"/>
          <p14:tracePt t="6370" x="6604000" y="3136900"/>
          <p14:tracePt t="6390" x="6940550" y="3124200"/>
          <p14:tracePt t="6405" x="7042150" y="3098800"/>
          <p14:tracePt t="6421" x="7054850" y="3092450"/>
          <p14:tracePt t="6439" x="7061200" y="3092450"/>
          <p14:tracePt t="6462" x="7054850" y="3092450"/>
          <p14:tracePt t="6470" x="7048500" y="3092450"/>
          <p14:tracePt t="6489" x="7042150" y="3092450"/>
          <p14:tracePt t="6566" x="0" y="0"/>
        </p14:tracePtLst>
        <p14:tracePtLst>
          <p14:tracePt t="7911" x="2108200" y="3594100"/>
          <p14:tracePt t="7918" x="2114550" y="3594100"/>
          <p14:tracePt t="7925" x="2127250" y="3600450"/>
          <p14:tracePt t="7933" x="2139950" y="3606800"/>
          <p14:tracePt t="7950" x="2159000" y="3606800"/>
          <p14:tracePt t="7968" x="2197100" y="3606800"/>
          <p14:tracePt t="7984" x="2235200" y="3606800"/>
          <p14:tracePt t="8001" x="2292350" y="3606800"/>
          <p14:tracePt t="8021" x="2362200" y="3606800"/>
          <p14:tracePt t="8032" x="2400300" y="3606800"/>
          <p14:tracePt t="8054" x="2495550" y="3606800"/>
          <p14:tracePt t="8068" x="2552700" y="3606800"/>
          <p14:tracePt t="8082" x="2571750" y="3606800"/>
          <p14:tracePt t="8084" x="2584450" y="3613150"/>
          <p14:tracePt t="8101" x="2597150" y="3613150"/>
          <p14:tracePt t="8207" x="2590800" y="3613150"/>
          <p14:tracePt t="8214" x="2565400" y="3619500"/>
          <p14:tracePt t="8221" x="2552700" y="3619500"/>
          <p14:tracePt t="8233" x="2520950" y="3625850"/>
          <p14:tracePt t="8251" x="2463800" y="3638550"/>
          <p14:tracePt t="8267" x="2393950" y="3651250"/>
          <p14:tracePt t="8268" x="2374900" y="3651250"/>
          <p14:tracePt t="8284" x="2311400" y="3651250"/>
          <p14:tracePt t="8301" x="2241550" y="3651250"/>
          <p14:tracePt t="8315" x="2222500" y="3651250"/>
          <p14:tracePt t="8334" x="2139950" y="3651250"/>
          <p14:tracePt t="8350" x="2101850" y="3651250"/>
          <p14:tracePt t="8368" x="2082800" y="3651250"/>
          <p14:tracePt t="8382" x="2076450" y="3651250"/>
          <p14:tracePt t="8454" x="2082800" y="3651250"/>
          <p14:tracePt t="8462" x="2101850" y="3651250"/>
          <p14:tracePt t="8469" x="2120900" y="3651250"/>
          <p14:tracePt t="8483" x="2152650" y="3651250"/>
          <p14:tracePt t="8500" x="2273300" y="3651250"/>
          <p14:tracePt t="8517" x="2349500" y="3644900"/>
          <p14:tracePt t="8533" x="2419350" y="3638550"/>
          <p14:tracePt t="8549" x="2463800" y="3638550"/>
          <p14:tracePt t="8566" x="2527300" y="3638550"/>
          <p14:tracePt t="8583" x="2571750" y="3638550"/>
          <p14:tracePt t="8598" x="2590800" y="3638550"/>
          <p14:tracePt t="8614" x="2597150" y="3638550"/>
          <p14:tracePt t="8646" x="2590800" y="3657600"/>
          <p14:tracePt t="8653" x="2559050" y="3670300"/>
          <p14:tracePt t="8665" x="2527300" y="3683000"/>
          <p14:tracePt t="8683" x="2444750" y="3708400"/>
          <p14:tracePt t="8699" x="2387600" y="3721100"/>
          <p14:tracePt t="8718" x="2336800" y="3727450"/>
          <p14:tracePt t="8731" x="2317750" y="3727450"/>
          <p14:tracePt t="8732" x="2298700" y="3727450"/>
          <p14:tracePt t="8748" x="2266950" y="3727450"/>
          <p14:tracePt t="8766" x="2222500" y="3721100"/>
          <p14:tracePt t="8782" x="2184400" y="3721100"/>
          <p14:tracePt t="8799" x="2152650" y="3708400"/>
          <p14:tracePt t="8818" x="2146300" y="3708400"/>
          <p14:tracePt t="8886" x="2152650" y="3702050"/>
          <p14:tracePt t="8893" x="2165350" y="3695700"/>
          <p14:tracePt t="8909" x="2184400" y="3695700"/>
          <p14:tracePt t="8918" x="2203450" y="3695700"/>
          <p14:tracePt t="8934" x="2241550" y="3695700"/>
          <p14:tracePt t="8949" x="2305050" y="3683000"/>
          <p14:tracePt t="8964" x="2374900" y="3670300"/>
          <p14:tracePt t="8983" x="2444750" y="3651250"/>
          <p14:tracePt t="8998" x="2533650" y="3632200"/>
          <p14:tracePt t="9014" x="2578100" y="3625850"/>
          <p14:tracePt t="9032" x="2597150" y="3625850"/>
          <p14:tracePt t="9049" x="2622550" y="3619500"/>
          <p14:tracePt t="9127" x="2616200" y="3619500"/>
          <p14:tracePt t="9135" x="2609850" y="3619500"/>
          <p14:tracePt t="9149" x="2584450" y="3619500"/>
          <p14:tracePt t="9164" x="2565400" y="3619500"/>
          <p14:tracePt t="9181" x="2552700" y="3619500"/>
          <p14:tracePt t="9198" x="2533650" y="3619500"/>
          <p14:tracePt t="9215" x="2527300" y="3619500"/>
          <p14:tracePt t="9232" x="2508250" y="3619500"/>
          <p14:tracePt t="9248" x="2451100" y="3619500"/>
          <p14:tracePt t="9265" x="2343150" y="3632200"/>
          <p14:tracePt t="9281" x="2203450" y="3651250"/>
          <p14:tracePt t="9298" x="2120900" y="3670300"/>
          <p14:tracePt t="9314" x="2089150" y="3676650"/>
          <p14:tracePt t="9331" x="2051050" y="3683000"/>
          <p14:tracePt t="9348" x="2032000" y="3683000"/>
          <p14:tracePt t="9382" x="2025650" y="3683000"/>
          <p14:tracePt t="9479" x="2032000" y="3689350"/>
          <p14:tracePt t="9496" x="2044700" y="3689350"/>
          <p14:tracePt t="9500" x="2063750" y="3695700"/>
          <p14:tracePt t="9514" x="2070100" y="3695700"/>
          <p14:tracePt t="9531" x="2101850" y="3695700"/>
          <p14:tracePt t="9532" x="2127250" y="3695700"/>
          <p14:tracePt t="9546" x="2152650" y="3695700"/>
          <p14:tracePt t="9563" x="2197100" y="3695700"/>
          <p14:tracePt t="9564" x="2222500" y="3695700"/>
          <p14:tracePt t="9578" x="2247900" y="3695700"/>
          <p14:tracePt t="9599" x="2374900" y="3695700"/>
          <p14:tracePt t="9612" x="2470150" y="3695700"/>
          <p14:tracePt t="9630" x="2527300" y="3695700"/>
          <p14:tracePt t="9647" x="2565400" y="3695700"/>
          <p14:tracePt t="9662" x="2622550" y="3695700"/>
          <p14:tracePt t="9680" x="2647950" y="3683000"/>
          <p14:tracePt t="9782" x="2641600" y="3683000"/>
          <p14:tracePt t="9789" x="2635250" y="3683000"/>
          <p14:tracePt t="9797" x="2622550" y="3683000"/>
          <p14:tracePt t="9812" x="2584450" y="3683000"/>
          <p14:tracePt t="9829" x="2476500" y="3683000"/>
          <p14:tracePt t="9845" x="2311400" y="3683000"/>
          <p14:tracePt t="9863" x="2159000" y="3683000"/>
          <p14:tracePt t="9879" x="2082800" y="3683000"/>
          <p14:tracePt t="9897" x="2038350" y="3683000"/>
          <p14:tracePt t="9913" x="2000250" y="3683000"/>
          <p14:tracePt t="9929" x="1987550" y="3683000"/>
          <p14:tracePt t="9967" x="1981200" y="3683000"/>
          <p14:tracePt t="10008" x="1987550" y="3683000"/>
          <p14:tracePt t="10022" x="2000250" y="3683000"/>
          <p14:tracePt t="10029" x="2006600" y="3683000"/>
          <p14:tracePt t="10047" x="2051050" y="3676650"/>
          <p14:tracePt t="10063" x="2095500" y="3670300"/>
          <p14:tracePt t="10078" x="2146300" y="3663950"/>
          <p14:tracePt t="10098" x="2184400" y="3651250"/>
          <p14:tracePt t="10112" x="2216150" y="3651250"/>
          <p14:tracePt t="10129" x="2273300" y="3651250"/>
          <p14:tracePt t="10145" x="2324100" y="3651250"/>
          <p14:tracePt t="10162" x="2362200" y="3651250"/>
          <p14:tracePt t="10178" x="2393950" y="3651250"/>
          <p14:tracePt t="10196" x="2425700" y="3651250"/>
          <p14:tracePt t="10211" x="2438400" y="3651250"/>
          <p14:tracePt t="10229" x="2444750" y="3651250"/>
          <p14:tracePt t="10253" x="2451100" y="3651250"/>
          <p14:tracePt t="10261" x="2457450" y="3651250"/>
          <p14:tracePt t="10280" x="2463800" y="3651250"/>
          <p14:tracePt t="10295" x="2470150" y="3651250"/>
          <p14:tracePt t="10341" x="2476500" y="3651250"/>
          <p14:tracePt t="10396" x="2482850" y="3651250"/>
          <p14:tracePt t="10404" x="2489200" y="3651250"/>
          <p14:tracePt t="10678" x="0" y="0"/>
        </p14:tracePtLst>
        <p14:tracePtLst>
          <p14:tracePt t="11695" x="2070100" y="4260850"/>
          <p14:tracePt t="11799" x="2076450" y="4260850"/>
          <p14:tracePt t="11807" x="2082800" y="4260850"/>
          <p14:tracePt t="11812" x="2089150" y="4260850"/>
          <p14:tracePt t="11824" x="2101850" y="4260850"/>
          <p14:tracePt t="11838" x="2127250" y="4254500"/>
          <p14:tracePt t="11857" x="2152650" y="4254500"/>
          <p14:tracePt t="11873" x="2190750" y="4241800"/>
          <p14:tracePt t="11891" x="2235200" y="4235450"/>
          <p14:tracePt t="11908" x="2374900" y="4216400"/>
          <p14:tracePt t="11921" x="2438400" y="4210050"/>
          <p14:tracePt t="11943" x="2590800" y="4210050"/>
          <p14:tracePt t="11957" x="2635250" y="4210050"/>
          <p14:tracePt t="11973" x="2667000" y="4210050"/>
          <p14:tracePt t="11991" x="2679700" y="4210050"/>
          <p14:tracePt t="12007" x="2686050" y="4210050"/>
          <p14:tracePt t="12120" x="2667000" y="4210050"/>
          <p14:tracePt t="12125" x="2628900" y="4216400"/>
          <p14:tracePt t="12139" x="2578100" y="4222750"/>
          <p14:tracePt t="12155" x="2400300" y="4260850"/>
          <p14:tracePt t="12173" x="2209800" y="4292600"/>
          <p14:tracePt t="12190" x="2152650" y="4292600"/>
          <p14:tracePt t="12206" x="2082800" y="4292600"/>
          <p14:tracePt t="12223" x="2051050" y="4286250"/>
          <p14:tracePt t="12240" x="2006600" y="4279900"/>
          <p14:tracePt t="12259" x="1981200" y="4267200"/>
          <p14:tracePt t="12272" x="1968500" y="4260850"/>
          <p14:tracePt t="12294" x="1962150" y="4260850"/>
          <p14:tracePt t="12366" x="1981200" y="4260850"/>
          <p14:tracePt t="12373" x="1993900" y="4260850"/>
          <p14:tracePt t="12380" x="2025650" y="4260850"/>
          <p14:tracePt t="12389" x="2082800" y="4260850"/>
          <p14:tracePt t="12407" x="2190750" y="4260850"/>
          <p14:tracePt t="12422" x="2305050" y="4260850"/>
          <p14:tracePt t="12439" x="2400300" y="4260850"/>
          <p14:tracePt t="12455" x="2451100" y="4260850"/>
          <p14:tracePt t="12473" x="2476500" y="4254500"/>
          <p14:tracePt t="12575" x="2470150" y="4254500"/>
          <p14:tracePt t="12581" x="2444750" y="4254500"/>
          <p14:tracePt t="12588" x="2438400" y="4254500"/>
          <p14:tracePt t="12607" x="2400300" y="4254500"/>
          <p14:tracePt t="12620" x="2362200" y="4254500"/>
          <p14:tracePt t="12639" x="2305050" y="4254500"/>
          <p14:tracePt t="12655" x="2273300" y="4248150"/>
          <p14:tracePt t="12672" x="2247900" y="4241800"/>
          <p14:tracePt t="12750" x="2254250" y="4235450"/>
          <p14:tracePt t="12759" x="2260600" y="4235450"/>
          <p14:tracePt t="12771" x="2266950" y="4235450"/>
          <p14:tracePt t="12790" x="2330450" y="4235450"/>
          <p14:tracePt t="12804" x="2381250" y="4235450"/>
          <p14:tracePt t="12823" x="2413000" y="4235450"/>
          <p14:tracePt t="12838" x="2438400" y="4235450"/>
          <p14:tracePt t="12853" x="2457450" y="4235450"/>
          <p14:tracePt t="12926" x="2451100" y="4235450"/>
          <p14:tracePt t="12934" x="2444750" y="4235450"/>
          <p14:tracePt t="12950" x="2438400" y="4235450"/>
          <p14:tracePt t="12956" x="2432050" y="4235450"/>
          <p14:tracePt t="12971" x="2425700" y="4235450"/>
          <p14:tracePt t="12988" x="2413000" y="4235450"/>
          <p14:tracePt t="13045" x="0" y="0"/>
        </p14:tracePtLst>
        <p14:tracePtLst>
          <p14:tracePt t="13405" x="2044700" y="4686300"/>
          <p14:tracePt t="13486" x="2051050" y="4686300"/>
          <p14:tracePt t="13492" x="2063750" y="4686300"/>
          <p14:tracePt t="13500" x="2076450" y="4686300"/>
          <p14:tracePt t="13521" x="2127250" y="4686300"/>
          <p14:tracePt t="13535" x="2190750" y="4686300"/>
          <p14:tracePt t="13552" x="2298700" y="4686300"/>
          <p14:tracePt t="13569" x="2393950" y="4686300"/>
          <p14:tracePt t="13585" x="2514600" y="4699000"/>
          <p14:tracePt t="13603" x="2584450" y="4711700"/>
          <p14:tracePt t="13619" x="2603500" y="4718050"/>
          <p14:tracePt t="13637" x="2622550" y="4718050"/>
          <p14:tracePt t="13695" x="2622550" y="4724400"/>
          <p14:tracePt t="13710" x="2609850" y="4730750"/>
          <p14:tracePt t="13728" x="2597150" y="4737100"/>
          <p14:tracePt t="13735" x="2584450" y="4743450"/>
          <p14:tracePt t="13752" x="2571750" y="4743450"/>
          <p14:tracePt t="13769" x="2552700" y="4743450"/>
          <p14:tracePt t="13785" x="2546350" y="4743450"/>
          <p14:tracePt t="13803" x="2520950" y="4743450"/>
          <p14:tracePt t="13821" x="2362200" y="4743450"/>
          <p14:tracePt t="13833" x="2273300" y="4743450"/>
          <p14:tracePt t="13853" x="1987550" y="4711700"/>
          <p14:tracePt t="13868" x="1866900" y="4686300"/>
          <p14:tracePt t="13884" x="1803400" y="4673600"/>
          <p14:tracePt t="13958" x="1816100" y="4673600"/>
          <p14:tracePt t="13965" x="1835150" y="4673600"/>
          <p14:tracePt t="13973" x="1847850" y="4679950"/>
          <p14:tracePt t="13985" x="1873250" y="4679950"/>
          <p14:tracePt t="14001" x="1981200" y="4705350"/>
          <p14:tracePt t="14018" x="2108200" y="4718050"/>
          <p14:tracePt t="14036" x="2247900" y="4718050"/>
          <p14:tracePt t="14037" x="2317750" y="4718050"/>
          <p14:tracePt t="14049" x="2393950" y="4718050"/>
          <p14:tracePt t="14069" x="2616200" y="4718050"/>
          <p14:tracePt t="14084" x="2711450" y="4718050"/>
          <p14:tracePt t="14100" x="2749550" y="4718050"/>
          <p14:tracePt t="14280" x="2749550" y="4730750"/>
          <p14:tracePt t="14381" x="0" y="0"/>
        </p14:tracePtLst>
        <p14:tracePtLst>
          <p14:tracePt t="18527" x="2832100" y="4660900"/>
          <p14:tracePt t="18550" x="2832100" y="4673600"/>
          <p14:tracePt t="18559" x="2851150" y="4679950"/>
          <p14:tracePt t="18575" x="2895600" y="4699000"/>
          <p14:tracePt t="18590" x="2927350" y="4718050"/>
          <p14:tracePt t="18607" x="2965450" y="4724400"/>
          <p14:tracePt t="18623" x="2990850" y="4724400"/>
          <p14:tracePt t="18639" x="3009900" y="4724400"/>
          <p14:tracePt t="18655" x="3041650" y="4724400"/>
          <p14:tracePt t="18670" x="3054350" y="4724400"/>
          <p14:tracePt t="18687" x="3079750" y="4724400"/>
          <p14:tracePt t="18704" x="3149600" y="4711700"/>
          <p14:tracePt t="18741" x="3263900" y="4686300"/>
          <p14:tracePt t="18754" x="3282950" y="4679950"/>
          <p14:tracePt t="18772" x="3327400" y="4667250"/>
          <p14:tracePt t="18788" x="3333750" y="4667250"/>
          <p14:tracePt t="18806" x="3359150" y="4654550"/>
          <p14:tracePt t="18821" x="3365500" y="4648200"/>
          <p14:tracePt t="18837" x="3384550" y="4641850"/>
          <p14:tracePt t="18854" x="3390900" y="4641850"/>
          <p14:tracePt t="18910" x="3384550" y="4641850"/>
          <p14:tracePt t="18919" x="3378200" y="4641850"/>
          <p14:tracePt t="18924" x="3365500" y="4641850"/>
          <p14:tracePt t="18938" x="3352800" y="4641850"/>
          <p14:tracePt t="18956" x="3282950" y="4641850"/>
          <p14:tracePt t="18971" x="3187700" y="4641850"/>
          <p14:tracePt t="18987" x="3009900" y="4641850"/>
          <p14:tracePt t="19004" x="2660650" y="4641850"/>
          <p14:tracePt t="19020" x="2495550" y="4641850"/>
          <p14:tracePt t="19038" x="2419350" y="4641850"/>
          <p14:tracePt t="19055" x="2349500" y="4641850"/>
          <p14:tracePt t="19071" x="2305050" y="4641850"/>
          <p14:tracePt t="19088" x="2279650" y="4641850"/>
          <p14:tracePt t="19105" x="2260600" y="4641850"/>
          <p14:tracePt t="19121" x="2247900" y="4641850"/>
          <p14:tracePt t="19137" x="2241550" y="4641850"/>
          <p14:tracePt t="19154" x="2222500" y="4635500"/>
          <p14:tracePt t="19170" x="2197100" y="4629150"/>
          <p14:tracePt t="19187" x="2146300" y="4629150"/>
          <p14:tracePt t="19203" x="2114550" y="4629150"/>
          <p14:tracePt t="19205" x="2095500" y="4635500"/>
          <p14:tracePt t="19221" x="2089150" y="4635500"/>
          <p14:tracePt t="19256" x="2095500" y="4641850"/>
          <p14:tracePt t="19269" x="2101850" y="4641850"/>
          <p14:tracePt t="19279" x="2120900" y="4648200"/>
          <p14:tracePt t="19293" x="2133600" y="4648200"/>
          <p14:tracePt t="19310" x="2152650" y="4654550"/>
          <p14:tracePt t="19319" x="2159000" y="4654550"/>
          <p14:tracePt t="19338" x="2203450" y="4660900"/>
          <p14:tracePt t="19355" x="2266950" y="4660900"/>
          <p14:tracePt t="19356" x="2292350" y="4660900"/>
          <p14:tracePt t="19368" x="2305050" y="4660900"/>
          <p14:tracePt t="19389" x="2355850" y="4667250"/>
          <p14:tracePt t="19404" x="2362200" y="4667250"/>
          <p14:tracePt t="19461" x="0" y="0"/>
        </p14:tracePtLst>
        <p14:tracePtLst>
          <p14:tracePt t="19821" x="1987550" y="5480050"/>
          <p14:tracePt t="19828" x="2000250" y="5480050"/>
          <p14:tracePt t="19846" x="2012950" y="5480050"/>
          <p14:tracePt t="19852" x="2032000" y="5480050"/>
          <p14:tracePt t="19870" x="2108200" y="5480050"/>
          <p14:tracePt t="19887" x="2184400" y="5480050"/>
          <p14:tracePt t="19903" x="2247900" y="5480050"/>
          <p14:tracePt t="19918" x="2355850" y="5486400"/>
          <p14:tracePt t="19935" x="2470150" y="5499100"/>
          <p14:tracePt t="19951" x="2578100" y="5518150"/>
          <p14:tracePt t="19967" x="2616200" y="5518150"/>
          <p14:tracePt t="19985" x="2635250" y="5518150"/>
          <p14:tracePt t="20047" x="2635250" y="5524500"/>
          <p14:tracePt t="20054" x="2622550" y="5524500"/>
          <p14:tracePt t="20068" x="2571750" y="5537200"/>
          <p14:tracePt t="20085" x="2476500" y="5556250"/>
          <p14:tracePt t="20101" x="2362200" y="5575300"/>
          <p14:tracePt t="20119" x="2266950" y="5594350"/>
          <p14:tracePt t="20135" x="2209800" y="5594350"/>
          <p14:tracePt t="20151" x="2146300" y="5600700"/>
          <p14:tracePt t="20168" x="2127250" y="5600700"/>
          <p14:tracePt t="20185" x="2120900" y="5600700"/>
          <p14:tracePt t="20200" x="2108200" y="5600700"/>
          <p14:tracePt t="20217" x="2095500" y="5600700"/>
          <p14:tracePt t="20310" x="2101850" y="5600700"/>
          <p14:tracePt t="20319" x="2120900" y="5600700"/>
          <p14:tracePt t="20326" x="2139950" y="5594350"/>
          <p14:tracePt t="20333" x="2159000" y="5594350"/>
          <p14:tracePt t="20350" x="2190750" y="5594350"/>
          <p14:tracePt t="20367" x="2209800" y="5594350"/>
          <p14:tracePt t="20383" x="2222500" y="5594350"/>
          <p14:tracePt t="20400" x="2235200" y="5594350"/>
          <p14:tracePt t="20418" x="2241550" y="5594350"/>
          <p14:tracePt t="20662" x="2247900" y="5594350"/>
          <p14:tracePt t="20670" x="2254250" y="5600700"/>
          <p14:tracePt t="20719" x="2260600" y="5600700"/>
          <p14:tracePt t="20853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D4914A2-8FD9-6FF0-233A-E38AEECAB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936" y="4826810"/>
            <a:ext cx="7382127" cy="17052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BE3ACCF-B214-2167-E21B-7AA209D77D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461"/>
          <a:stretch/>
        </p:blipFill>
        <p:spPr>
          <a:xfrm>
            <a:off x="1583664" y="1407218"/>
            <a:ext cx="9024672" cy="356312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6C0A91-3835-F780-D2B3-36938D93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文獻回顧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482127B-23C5-C3F1-066C-953200EAE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彭繼增，銷子輪機構之設計及機械誤差分析，碩士論文，國立清華大學動力機械工程學系，新竹市， 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2010</a:t>
            </a:r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年，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33-46</a:t>
            </a:r>
            <a:r>
              <a:rPr lang="zh-TW" altLang="en-US" sz="120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頁。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49E048-001F-760B-6636-439A7D73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97E2A9E3-8DE7-6D84-2A07-110DABD82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26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59"/>
    </mc:Choice>
    <mc:Fallback>
      <p:transition spd="slow" advTm="42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55" x="2635250" y="5124450"/>
          <p14:tracePt t="5762" x="2616200" y="5111750"/>
          <p14:tracePt t="5770" x="2603500" y="5105400"/>
          <p14:tracePt t="5782" x="2597150" y="5099050"/>
          <p14:tracePt t="5800" x="2590800" y="5092700"/>
          <p14:tracePt t="5820" x="2584450" y="5092700"/>
          <p14:tracePt t="5837" x="2578100" y="5092700"/>
          <p14:tracePt t="5853" x="2571750" y="5092700"/>
          <p14:tracePt t="5867" x="2546350" y="5092700"/>
          <p14:tracePt t="5884" x="2476500" y="5105400"/>
          <p14:tracePt t="5901" x="2355850" y="5124450"/>
          <p14:tracePt t="5916" x="2273300" y="5149850"/>
          <p14:tracePt t="5934" x="2247900" y="5187950"/>
          <p14:tracePt t="5951" x="2235200" y="5245100"/>
          <p14:tracePt t="5967" x="2235200" y="5295900"/>
          <p14:tracePt t="5985" x="2260600" y="5365750"/>
          <p14:tracePt t="6002" x="2336800" y="5441950"/>
          <p14:tracePt t="6017" x="2463800" y="5524500"/>
          <p14:tracePt t="6033" x="2590800" y="5619750"/>
          <p14:tracePt t="6049" x="2711450" y="5695950"/>
          <p14:tracePt t="6067" x="2794000" y="5740400"/>
          <p14:tracePt t="6085" x="2813050" y="5753100"/>
          <p14:tracePt t="6101" x="2825750" y="5759450"/>
          <p14:tracePt t="6118" x="2832100" y="5772150"/>
          <p14:tracePt t="6134" x="2844800" y="5791200"/>
          <p14:tracePt t="6150" x="2863850" y="5829300"/>
          <p14:tracePt t="6167" x="2882900" y="5861050"/>
          <p14:tracePt t="6183" x="2895600" y="5892800"/>
          <p14:tracePt t="6200" x="2908300" y="5899150"/>
          <p14:tracePt t="6237" x="2914650" y="5911850"/>
          <p14:tracePt t="6243" x="2921000" y="5918200"/>
          <p14:tracePt t="6252" x="2933700" y="5924550"/>
          <p14:tracePt t="6267" x="2978150" y="5930900"/>
          <p14:tracePt t="6283" x="3092450" y="5956300"/>
          <p14:tracePt t="6300" x="3213100" y="5981700"/>
          <p14:tracePt t="6317" x="3289300" y="5988050"/>
          <p14:tracePt t="6333" x="3352800" y="5988050"/>
          <p14:tracePt t="6349" x="3409950" y="5988050"/>
          <p14:tracePt t="6367" x="3441700" y="5994400"/>
          <p14:tracePt t="6455" x="3441700" y="6000750"/>
          <p14:tracePt t="6460" x="3429000" y="6007100"/>
          <p14:tracePt t="6467" x="3397250" y="6013450"/>
          <p14:tracePt t="6483" x="3276600" y="6026150"/>
          <p14:tracePt t="6500" x="3098800" y="6026150"/>
          <p14:tracePt t="6515" x="2901950" y="6026150"/>
          <p14:tracePt t="6534" x="2762250" y="6026150"/>
          <p14:tracePt t="6547" x="2724150" y="6019800"/>
          <p14:tracePt t="6565" x="2711450" y="6019800"/>
          <p14:tracePt t="6613" x="2717800" y="6019800"/>
          <p14:tracePt t="6620" x="2755900" y="6013450"/>
          <p14:tracePt t="6632" x="2813050" y="6013450"/>
          <p14:tracePt t="6649" x="2978150" y="6013450"/>
          <p14:tracePt t="6664" x="3213100" y="6013450"/>
          <p14:tracePt t="6682" x="3625850" y="6013450"/>
          <p14:tracePt t="6698" x="4102100" y="6013450"/>
          <p14:tracePt t="6699" x="4337050" y="6013450"/>
          <p14:tracePt t="6717" x="4756150" y="6026150"/>
          <p14:tracePt t="6732" x="5003800" y="6064250"/>
          <p14:tracePt t="6746" x="5156200" y="6089650"/>
          <p14:tracePt t="6765" x="5187950" y="6096000"/>
          <p14:tracePt t="6782" x="5194300" y="6096000"/>
          <p14:tracePt t="6797" x="5162550" y="6108700"/>
          <p14:tracePt t="6814" x="4914900" y="6102350"/>
          <p14:tracePt t="6831" x="4464050" y="6057900"/>
          <p14:tracePt t="6849" x="3937000" y="5962650"/>
          <p14:tracePt t="6865" x="3409950" y="5854700"/>
          <p14:tracePt t="6883" x="2927350" y="5753100"/>
          <p14:tracePt t="6898" x="2844800" y="5727700"/>
          <p14:tracePt t="6916" x="2781300" y="5708650"/>
          <p14:tracePt t="6932" x="2774950" y="5708650"/>
          <p14:tracePt t="6957" x="2794000" y="5721350"/>
          <p14:tracePt t="6965" x="2851150" y="5753100"/>
          <p14:tracePt t="6981" x="3092450" y="5848350"/>
          <p14:tracePt t="6997" x="3625850" y="5988050"/>
          <p14:tracePt t="7013" x="4286250" y="6134100"/>
          <p14:tracePt t="7031" x="4978400" y="6248400"/>
          <p14:tracePt t="7047" x="5575300" y="6305550"/>
          <p14:tracePt t="7066" x="5969000" y="6318250"/>
          <p14:tracePt t="7080" x="6178550" y="6318250"/>
          <p14:tracePt t="7098" x="6343650" y="6318250"/>
          <p14:tracePt t="7114" x="6527800" y="6318250"/>
          <p14:tracePt t="7130" x="6724650" y="6330950"/>
          <p14:tracePt t="7147" x="6800850" y="6330950"/>
          <p14:tracePt t="7162" x="6838950" y="6330950"/>
          <p14:tracePt t="7181" x="6978650" y="6330950"/>
          <p14:tracePt t="7198" x="7073900" y="6330950"/>
          <p14:tracePt t="7213" x="7112000" y="6324600"/>
          <p14:tracePt t="7230" x="7118350" y="6324600"/>
          <p14:tracePt t="7248" x="7124700" y="6324600"/>
          <p14:tracePt t="7302" x="7131050" y="6324600"/>
          <p14:tracePt t="7308" x="7137400" y="6324600"/>
          <p14:tracePt t="7315" x="7150100" y="6330950"/>
          <p14:tracePt t="7333" x="7200900" y="6350000"/>
          <p14:tracePt t="7346" x="7289800" y="6369050"/>
          <p14:tracePt t="7363" x="7391400" y="6388100"/>
          <p14:tracePt t="7381" x="7537450" y="6413500"/>
          <p14:tracePt t="7396" x="7670800" y="6438900"/>
          <p14:tracePt t="7411" x="7766050" y="6445250"/>
          <p14:tracePt t="7429" x="7816850" y="6445250"/>
          <p14:tracePt t="7446" x="7835900" y="6445250"/>
          <p14:tracePt t="7478" x="7816850" y="6445250"/>
          <p14:tracePt t="7484" x="7740650" y="6419850"/>
          <p14:tracePt t="7497" x="7600950" y="6394450"/>
          <p14:tracePt t="7513" x="7423150" y="6350000"/>
          <p14:tracePt t="7529" x="6921500" y="6242050"/>
          <p14:tracePt t="7548" x="5664200" y="6076950"/>
          <p14:tracePt t="7562" x="4794250" y="6026150"/>
          <p14:tracePt t="7579" x="4108450" y="6026150"/>
          <p14:tracePt t="7595" x="3543300" y="6026150"/>
          <p14:tracePt t="7611" x="3200400" y="6026150"/>
          <p14:tracePt t="7628" x="3041650" y="6026150"/>
          <p14:tracePt t="7646" x="2940050" y="6026150"/>
          <p14:tracePt t="7662" x="2876550" y="6026150"/>
          <p14:tracePt t="7677" x="2819400" y="6026150"/>
          <p14:tracePt t="7697" x="2794000" y="6026150"/>
          <p14:tracePt t="7712" x="2781300" y="6026150"/>
          <p14:tracePt t="7789" x="2819400" y="6026150"/>
          <p14:tracePt t="7797" x="2933700" y="6026150"/>
          <p14:tracePt t="7813" x="3429000" y="6026150"/>
          <p14:tracePt t="7829" x="4140200" y="6026150"/>
          <p14:tracePt t="7846" x="4889500" y="6026150"/>
          <p14:tracePt t="7862" x="5619750" y="6026150"/>
          <p14:tracePt t="7878" x="6184900" y="6026150"/>
          <p14:tracePt t="7897" x="6553200" y="6026150"/>
          <p14:tracePt t="7911" x="6794500" y="6026150"/>
          <p14:tracePt t="7929" x="7016750" y="6026150"/>
          <p14:tracePt t="7945" x="7277100" y="6064250"/>
          <p14:tracePt t="7962" x="7486650" y="6102350"/>
          <p14:tracePt t="7963" x="7588250" y="6121400"/>
          <p14:tracePt t="7979" x="7721600" y="6127750"/>
          <p14:tracePt t="7994" x="7785100" y="6127750"/>
          <p14:tracePt t="7995" x="7842250" y="6127750"/>
          <p14:tracePt t="8010" x="7924800" y="6127750"/>
          <p14:tracePt t="8028" x="8007350" y="6134100"/>
          <p14:tracePt t="8045" x="8032750" y="6140450"/>
          <p14:tracePt t="8061" x="8039100" y="6140450"/>
          <p14:tracePt t="8118" x="8032750" y="6146800"/>
          <p14:tracePt t="8124" x="8001000" y="6146800"/>
          <p14:tracePt t="8132" x="7918450" y="6146800"/>
          <p14:tracePt t="8144" x="7785100" y="6146800"/>
          <p14:tracePt t="8161" x="7334250" y="6146800"/>
          <p14:tracePt t="8177" x="6661150" y="6121400"/>
          <p14:tracePt t="8196" x="5511800" y="6096000"/>
          <p14:tracePt t="8210" x="5149850" y="6096000"/>
          <p14:tracePt t="8228" x="4051300" y="6096000"/>
          <p14:tracePt t="8244" x="3556000" y="6096000"/>
          <p14:tracePt t="8261" x="3327400" y="6096000"/>
          <p14:tracePt t="8277" x="3251200" y="6096000"/>
          <p14:tracePt t="8296" x="3232150" y="6096000"/>
          <p14:tracePt t="8333" x="3257550" y="6096000"/>
          <p14:tracePt t="8341" x="3314700" y="6108700"/>
          <p14:tracePt t="8349" x="3390900" y="6121400"/>
          <p14:tracePt t="8360" x="3486150" y="6140450"/>
          <p14:tracePt t="8376" x="3771900" y="6191250"/>
          <p14:tracePt t="8394" x="4216400" y="6229350"/>
          <p14:tracePt t="8409" x="4864100" y="6242050"/>
          <p14:tracePt t="8412" x="5251450" y="6242050"/>
          <p14:tracePt t="8426" x="6070600" y="6242050"/>
          <p14:tracePt t="8444" x="6819900" y="6242050"/>
          <p14:tracePt t="8459" x="7359650" y="6242050"/>
          <p14:tracePt t="8479" x="7626350" y="6242050"/>
          <p14:tracePt t="8494" x="7785100" y="6242050"/>
          <p14:tracePt t="8510" x="7918450" y="6261100"/>
          <p14:tracePt t="8527" x="7994650" y="6273800"/>
          <p14:tracePt t="8543" x="8077200" y="6286500"/>
          <p14:tracePt t="8560" x="8172450" y="6299200"/>
          <p14:tracePt t="8577" x="8280400" y="6299200"/>
          <p14:tracePt t="8594" x="8369300" y="6299200"/>
          <p14:tracePt t="8596" x="8401050" y="6299200"/>
          <p14:tracePt t="8608" x="8464550" y="6299200"/>
          <p14:tracePt t="8627" x="8597900" y="6280150"/>
          <p14:tracePt t="8641" x="8629650" y="6280150"/>
          <p14:tracePt t="8662" x="8743950" y="6286500"/>
          <p14:tracePt t="8676" x="8807450" y="6292850"/>
          <p14:tracePt t="8693" x="8845550" y="6292850"/>
          <p14:tracePt t="8708" x="8864600" y="6292850"/>
          <p14:tracePt t="8734" x="8870950" y="6292850"/>
          <p14:tracePt t="8741" x="8877300" y="6292850"/>
          <p14:tracePt t="8760" x="8896350" y="6292850"/>
          <p14:tracePt t="8777" x="8915400" y="6292850"/>
          <p14:tracePt t="8793" x="8928100" y="6292850"/>
          <p14:tracePt t="8807" x="8934450" y="6292850"/>
          <p14:tracePt t="8824" x="8940800" y="6292850"/>
          <p14:tracePt t="8841" x="8953500" y="6292850"/>
          <p14:tracePt t="8857" x="8959850" y="6292850"/>
          <p14:tracePt t="8876" x="8978900" y="6292850"/>
          <p14:tracePt t="8894" x="8997950" y="6292850"/>
          <p14:tracePt t="8909" x="9023350" y="6292850"/>
          <p14:tracePt t="8925" x="9042400" y="6286500"/>
          <p14:tracePt t="8942" x="9074150" y="6280150"/>
          <p14:tracePt t="8958" x="9105900" y="6273800"/>
          <p14:tracePt t="8977" x="9112250" y="6273800"/>
          <p14:tracePt t="8992" x="9124950" y="6273800"/>
          <p14:tracePt t="9092" x="0" y="0"/>
        </p14:tracePtLst>
        <p14:tracePtLst>
          <p14:tracePt t="11709" x="6210300" y="5664200"/>
          <p14:tracePt t="11799" x="6203950" y="5670550"/>
          <p14:tracePt t="11821" x="6191250" y="5670550"/>
          <p14:tracePt t="11829" x="6172200" y="5670550"/>
          <p14:tracePt t="11835" x="6159500" y="5657850"/>
          <p14:tracePt t="11850" x="6134100" y="5626100"/>
          <p14:tracePt t="11866" x="6121400" y="5607050"/>
          <p14:tracePt t="11867" x="6108700" y="5581650"/>
          <p14:tracePt t="11882" x="6076950" y="5543550"/>
          <p14:tracePt t="11900" x="6057900" y="5511800"/>
          <p14:tracePt t="11915" x="6051550" y="5486400"/>
          <p14:tracePt t="11934" x="6045200" y="5473700"/>
          <p14:tracePt t="11950" x="6045200" y="5461000"/>
          <p14:tracePt t="11967" x="6045200" y="5429250"/>
          <p14:tracePt t="11983" x="6045200" y="5403850"/>
          <p14:tracePt t="12000" x="6045200" y="5372100"/>
          <p14:tracePt t="12019" x="6064250" y="5308600"/>
          <p14:tracePt t="12033" x="6070600" y="5283200"/>
          <p14:tracePt t="12050" x="6076950" y="5251450"/>
          <p14:tracePt t="12052" x="6083300" y="5238750"/>
          <p14:tracePt t="12067" x="6102350" y="5226050"/>
          <p14:tracePt t="12083" x="6127750" y="5213350"/>
          <p14:tracePt t="12100" x="6172200" y="5194300"/>
          <p14:tracePt t="12118" x="6216650" y="5187950"/>
          <p14:tracePt t="12135" x="6267450" y="5181600"/>
          <p14:tracePt t="12148" x="6324600" y="5181600"/>
          <p14:tracePt t="12168" x="6381750" y="5181600"/>
          <p14:tracePt t="12183" x="6413500" y="5181600"/>
          <p14:tracePt t="12201" x="6451600" y="5187950"/>
          <p14:tracePt t="12217" x="6470650" y="5194300"/>
          <p14:tracePt t="12233" x="6483350" y="5213350"/>
          <p14:tracePt t="12250" x="6508750" y="5251450"/>
          <p14:tracePt t="12267" x="6527800" y="5308600"/>
          <p14:tracePt t="12282" x="6534150" y="5340350"/>
          <p14:tracePt t="12301" x="6534150" y="5416550"/>
          <p14:tracePt t="12318" x="6521450" y="5486400"/>
          <p14:tracePt t="12334" x="6477000" y="5568950"/>
          <p14:tracePt t="12348" x="6413500" y="5651500"/>
          <p14:tracePt t="12367" x="6356350" y="5708650"/>
          <p14:tracePt t="12382" x="6318250" y="5740400"/>
          <p14:tracePt t="12401" x="6286500" y="5759450"/>
          <p14:tracePt t="12417" x="6267450" y="5772150"/>
          <p14:tracePt t="12432" x="6254750" y="5772150"/>
          <p14:tracePt t="12449" x="6223000" y="5772150"/>
          <p14:tracePt t="12466" x="6178550" y="5765800"/>
          <p14:tracePt t="12467" x="6153150" y="5759450"/>
          <p14:tracePt t="12480" x="6127750" y="5746750"/>
          <p14:tracePt t="12501" x="6076950" y="5702300"/>
          <p14:tracePt t="12515" x="6051550" y="5651500"/>
          <p14:tracePt t="12535" x="6032500" y="5607050"/>
          <p14:tracePt t="12549" x="6013450" y="5556250"/>
          <p14:tracePt t="12566" x="6007100" y="5505450"/>
          <p14:tracePt t="12582" x="6019800" y="5416550"/>
          <p14:tracePt t="12599" x="6032500" y="5327650"/>
          <p14:tracePt t="12617" x="6045200" y="5276850"/>
          <p14:tracePt t="12633" x="6057900" y="5245100"/>
          <p14:tracePt t="12650" x="6083300" y="5232400"/>
          <p14:tracePt t="12651" x="6102350" y="5226050"/>
          <p14:tracePt t="12664" x="6115050" y="5219700"/>
          <p14:tracePt t="12684" x="6153150" y="5219700"/>
          <p14:tracePt t="12698" x="6191250" y="5219700"/>
          <p14:tracePt t="12715" x="6229350" y="5232400"/>
          <p14:tracePt t="12731" x="6267450" y="5251450"/>
          <p14:tracePt t="12748" x="6299200" y="5289550"/>
          <p14:tracePt t="12764" x="6305550" y="5334000"/>
          <p14:tracePt t="12781" x="6324600" y="5365750"/>
          <p14:tracePt t="12799" x="6337300" y="5416550"/>
          <p14:tracePt t="12816" x="6343650" y="5448300"/>
          <p14:tracePt t="12832" x="6343650" y="5499100"/>
          <p14:tracePt t="12848" x="6343650" y="5543550"/>
          <p14:tracePt t="12866" x="6337300" y="5594350"/>
          <p14:tracePt t="12881" x="6318250" y="5632450"/>
          <p14:tracePt t="12899" x="6267450" y="5670550"/>
          <p14:tracePt t="12916" x="6229350" y="5683250"/>
          <p14:tracePt t="12930" x="6210300" y="5683250"/>
          <p14:tracePt t="12949" x="6184900" y="5683250"/>
          <p14:tracePt t="12964" x="6159500" y="5657850"/>
          <p14:tracePt t="12981" x="6134100" y="5613400"/>
          <p14:tracePt t="12999" x="6121400" y="5568950"/>
          <p14:tracePt t="13014" x="6115050" y="5486400"/>
          <p14:tracePt t="13030" x="6134100" y="5346700"/>
          <p14:tracePt t="13047" x="6191250" y="5207000"/>
          <p14:tracePt t="13064" x="6248400" y="5124450"/>
          <p14:tracePt t="13067" x="6267450" y="5099050"/>
          <p14:tracePt t="13079" x="6299200" y="5067300"/>
          <p14:tracePt t="13096" x="6330950" y="5035550"/>
          <p14:tracePt t="13132" x="6419850" y="5035550"/>
          <p14:tracePt t="13149" x="6477000" y="5080000"/>
          <p14:tracePt t="13163" x="6508750" y="5143500"/>
          <p14:tracePt t="13180" x="6534150" y="5226050"/>
          <p14:tracePt t="13198" x="6546850" y="5283200"/>
          <p14:tracePt t="13216" x="6553200" y="5334000"/>
          <p14:tracePt t="13230" x="6546850" y="5391150"/>
          <p14:tracePt t="13249" x="6534150" y="5429250"/>
          <p14:tracePt t="13262" x="6508750" y="5467350"/>
          <p14:tracePt t="13281" x="6489700" y="5505450"/>
          <p14:tracePt t="13297" x="6451600" y="5530850"/>
          <p14:tracePt t="13314" x="6407150" y="5556250"/>
          <p14:tracePt t="13315" x="6381750" y="5562600"/>
          <p14:tracePt t="13331" x="6350000" y="5562600"/>
          <p14:tracePt t="13346" x="6324600" y="5562600"/>
          <p14:tracePt t="13363" x="6248400" y="5543550"/>
          <p14:tracePt t="13381" x="6203950" y="5530850"/>
          <p14:tracePt t="13395" x="6159500" y="5511800"/>
          <p14:tracePt t="13413" x="6121400" y="5480050"/>
          <p14:tracePt t="13431" x="6096000" y="5454650"/>
          <p14:tracePt t="13446" x="6076950" y="5429250"/>
          <p14:tracePt t="13464" x="6064250" y="5384800"/>
          <p14:tracePt t="13481" x="6038850" y="5346700"/>
          <p14:tracePt t="13495" x="6032500" y="5308600"/>
          <p14:tracePt t="13512" x="6032500" y="5289550"/>
          <p14:tracePt t="13530" x="6032500" y="5257800"/>
          <p14:tracePt t="13549" x="6032500" y="5251450"/>
          <p14:tracePt t="13550" x="0" y="0"/>
        </p14:tracePtLst>
        <p14:tracePtLst>
          <p14:tracePt t="19247" x="2197100" y="4229100"/>
          <p14:tracePt t="19269" x="2203450" y="4229100"/>
          <p14:tracePt t="19278" x="2228850" y="4229100"/>
          <p14:tracePt t="19283" x="2260600" y="4229100"/>
          <p14:tracePt t="19298" x="2311400" y="4229100"/>
          <p14:tracePt t="19313" x="2457450" y="4229100"/>
          <p14:tracePt t="19314" x="2552700" y="4229100"/>
          <p14:tracePt t="19330" x="2667000" y="4229100"/>
          <p14:tracePt t="19332" x="2832100" y="4235450"/>
          <p14:tracePt t="19348" x="3270250" y="4248150"/>
          <p14:tracePt t="19363" x="3765550" y="4248150"/>
          <p14:tracePt t="19381" x="4260850" y="4248150"/>
          <p14:tracePt t="19399" x="4692650" y="4248150"/>
          <p14:tracePt t="19412" x="4984750" y="4248150"/>
          <p14:tracePt t="19430" x="5143500" y="4235450"/>
          <p14:tracePt t="19447" x="5232400" y="4229100"/>
          <p14:tracePt t="19465" x="5289550" y="4222750"/>
          <p14:tracePt t="19479" x="5365750" y="4210050"/>
          <p14:tracePt t="19498" x="5492750" y="4191000"/>
          <p14:tracePt t="19498" x="5568950" y="4191000"/>
          <p14:tracePt t="19513" x="5676900" y="4191000"/>
          <p14:tracePt t="19530" x="5886450" y="4191000"/>
          <p14:tracePt t="19531" x="6000750" y="4191000"/>
          <p14:tracePt t="19545" x="6096000" y="4210050"/>
          <p14:tracePt t="19564" x="6350000" y="4248150"/>
          <p14:tracePt t="19579" x="6426200" y="4248150"/>
          <p14:tracePt t="19595" x="6464300" y="4248150"/>
          <p14:tracePt t="19613" x="6470650" y="4248150"/>
          <p14:tracePt t="19645" x="6477000" y="4248150"/>
          <p14:tracePt t="19964" x="0" y="0"/>
        </p14:tracePtLst>
        <p14:tracePtLst>
          <p14:tracePt t="21869" x="2470150" y="2279650"/>
          <p14:tracePt t="21877" x="2470150" y="2286000"/>
          <p14:tracePt t="21892" x="2482850" y="2305050"/>
          <p14:tracePt t="21908" x="2489200" y="2324100"/>
          <p14:tracePt t="21923" x="2501900" y="2355850"/>
          <p14:tracePt t="21941" x="2514600" y="2381250"/>
          <p14:tracePt t="21957" x="2527300" y="2432050"/>
          <p14:tracePt t="21973" x="2540000" y="2508250"/>
          <p14:tracePt t="21991" x="2552700" y="2597150"/>
          <p14:tracePt t="22007" x="2552700" y="2673350"/>
          <p14:tracePt t="22023" x="2571750" y="2743200"/>
          <p14:tracePt t="22040" x="2578100" y="2781300"/>
          <p14:tracePt t="22058" x="2578100" y="2825750"/>
          <p14:tracePt t="22071" x="2578100" y="2889250"/>
          <p14:tracePt t="22090" x="2584450" y="2940050"/>
          <p14:tracePt t="22107" x="2609850" y="3016250"/>
          <p14:tracePt t="22121" x="2616200" y="3041650"/>
          <p14:tracePt t="22140" x="2641600" y="3105150"/>
          <p14:tracePt t="22157" x="2660650" y="3130550"/>
          <p14:tracePt t="22173" x="2692400" y="3162300"/>
          <p14:tracePt t="22190" x="2717800" y="3194050"/>
          <p14:tracePt t="22206" x="2774950" y="3219450"/>
          <p14:tracePt t="22223" x="2813050" y="3244850"/>
          <p14:tracePt t="22239" x="2857500" y="3263900"/>
          <p14:tracePt t="22257" x="2889250" y="3270250"/>
          <p14:tracePt t="22272" x="2901950" y="3270250"/>
          <p14:tracePt t="22290" x="2921000" y="3270250"/>
          <p14:tracePt t="22291" x="2933700" y="3270250"/>
          <p14:tracePt t="22305" x="2940050" y="3270250"/>
          <p14:tracePt t="22323" x="2959100" y="3270250"/>
          <p14:tracePt t="22340" x="2971800" y="3270250"/>
          <p14:tracePt t="22356" x="2984500" y="3270250"/>
          <p14:tracePt t="22501" x="2990850" y="3270250"/>
          <p14:tracePt t="22508" x="2997200" y="3270250"/>
          <p14:tracePt t="22522" x="3003550" y="3270250"/>
          <p14:tracePt t="22539" x="3028950" y="3270250"/>
          <p14:tracePt t="22555" x="3048000" y="3270250"/>
          <p14:tracePt t="22570" x="3067050" y="3270250"/>
          <p14:tracePt t="22587" x="3130550" y="3270250"/>
          <p14:tracePt t="22604" x="3143250" y="3263900"/>
          <p14:tracePt t="22622" x="3149600" y="3263900"/>
          <p14:tracePt t="22788" x="0" y="0"/>
        </p14:tracePtLst>
        <p14:tracePtLst>
          <p14:tracePt t="23695" x="2984500" y="3155950"/>
          <p14:tracePt t="23725" x="2984500" y="3149600"/>
          <p14:tracePt t="23741" x="2997200" y="3149600"/>
          <p14:tracePt t="23749" x="3003550" y="3149600"/>
          <p14:tracePt t="23756" x="3022600" y="3155950"/>
          <p14:tracePt t="23768" x="3035300" y="3155950"/>
          <p14:tracePt t="23785" x="3067050" y="3168650"/>
          <p14:tracePt t="23800" x="3092450" y="3181350"/>
          <p14:tracePt t="23817" x="3124200" y="3187700"/>
          <p14:tracePt t="23818" x="3130550" y="3194050"/>
          <p14:tracePt t="23835" x="3143250" y="3194050"/>
          <p14:tracePt t="23851" x="3168650" y="3194050"/>
          <p14:tracePt t="23868" x="3175000" y="3194050"/>
          <p14:tracePt t="23886" x="3187700" y="3194050"/>
          <p14:tracePt t="23902" x="3200400" y="3194050"/>
          <p14:tracePt t="23918" x="3213100" y="3194050"/>
          <p14:tracePt t="23934" x="3219450" y="3194050"/>
          <p14:tracePt t="23951" x="3225800" y="3194050"/>
          <p14:tracePt t="23967" x="3232150" y="3194050"/>
          <p14:tracePt t="23986" x="3244850" y="3194050"/>
          <p14:tracePt t="24002" x="3251200" y="3194050"/>
          <p14:tracePt t="24046" x="3257550" y="3194050"/>
          <p14:tracePt t="24052" x="3263900" y="3194050"/>
          <p14:tracePt t="24067" x="3270250" y="3194050"/>
          <p14:tracePt t="24109" x="3282950" y="3187700"/>
          <p14:tracePt t="24125" x="3289300" y="3181350"/>
          <p14:tracePt t="24131" x="3295650" y="3175000"/>
          <p14:tracePt t="24139" x="3295650" y="3162300"/>
          <p14:tracePt t="24150" x="3302000" y="3149600"/>
          <p14:tracePt t="24165" x="3308350" y="3136900"/>
          <p14:tracePt t="24183" x="3321050" y="3117850"/>
          <p14:tracePt t="24200" x="3327400" y="3105150"/>
          <p14:tracePt t="24217" x="3333750" y="3098800"/>
          <p14:tracePt t="24233" x="3340100" y="3098800"/>
          <p14:tracePt t="24250" x="3352800" y="3092450"/>
          <p14:tracePt t="24268" x="3378200" y="3092450"/>
          <p14:tracePt t="24284" x="3416300" y="3105150"/>
          <p14:tracePt t="24302" x="3454400" y="3124200"/>
          <p14:tracePt t="24317" x="3486150" y="3149600"/>
          <p14:tracePt t="24334" x="3492500" y="3155950"/>
          <p14:tracePt t="24350" x="3505200" y="3168650"/>
          <p14:tracePt t="24367" x="3511550" y="3181350"/>
          <p14:tracePt t="24565" x="0" y="0"/>
        </p14:tracePtLst>
        <p14:tracePtLst>
          <p14:tracePt t="28838" x="2336800" y="4013200"/>
          <p14:tracePt t="28910" x="2343150" y="4013200"/>
          <p14:tracePt t="28933" x="2355850" y="4013200"/>
          <p14:tracePt t="28940" x="2387600" y="4019550"/>
          <p14:tracePt t="28953" x="2413000" y="4019550"/>
          <p14:tracePt t="28953" x="0" y="0"/>
        </p14:tracePtLst>
        <p14:tracePtLst>
          <p14:tracePt t="29686" x="3727450" y="3911600"/>
          <p14:tracePt t="30100" x="0" y="0"/>
        </p14:tracePtLst>
        <p14:tracePtLst>
          <p14:tracePt t="30726" x="2432050" y="3962400"/>
          <p14:tracePt t="30845" x="0" y="0"/>
        </p14:tracePtLst>
        <p14:tracePtLst>
          <p14:tracePt t="31806" x="3676650" y="3879850"/>
          <p14:tracePt t="31877" x="3670300" y="3879850"/>
          <p14:tracePt t="31892" x="3670300" y="3886200"/>
          <p14:tracePt t="31900" x="3670300" y="3892550"/>
          <p14:tracePt t="31912" x="3670300" y="3898900"/>
          <p14:tracePt t="31932" x="3670300" y="3917950"/>
          <p14:tracePt t="31944" x="3670300" y="3924300"/>
          <p14:tracePt t="31964" x="3670300" y="3937000"/>
          <p14:tracePt t="32560" x="3670300" y="3943350"/>
          <p14:tracePt t="32612" x="0" y="0"/>
        </p14:tracePtLst>
        <p14:tracePtLst>
          <p14:tracePt t="36886" x="2362200" y="1892300"/>
          <p14:tracePt t="37093" x="2362200" y="1885950"/>
          <p14:tracePt t="37101" x="2362200" y="1866900"/>
          <p14:tracePt t="37117" x="2374900" y="1841500"/>
          <p14:tracePt t="37132" x="2393950" y="1797050"/>
          <p14:tracePt t="37147" x="2406650" y="1746250"/>
          <p14:tracePt t="37165" x="2419350" y="1714500"/>
          <p14:tracePt t="37181" x="2432050" y="1670050"/>
          <p14:tracePt t="37197" x="2438400" y="1619250"/>
          <p14:tracePt t="37216" x="2451100" y="1562100"/>
          <p14:tracePt t="37232" x="2457450" y="1536700"/>
          <p14:tracePt t="37248" x="2463800" y="1504950"/>
          <p14:tracePt t="37264" x="2470150" y="1485900"/>
          <p14:tracePt t="37281" x="2470150" y="1473200"/>
          <p14:tracePt t="37398" x="2470150" y="1485900"/>
          <p14:tracePt t="37406" x="2470150" y="1504950"/>
          <p14:tracePt t="37413" x="2470150" y="1536700"/>
          <p14:tracePt t="37431" x="2470150" y="1619250"/>
          <p14:tracePt t="37448" x="2457450" y="1695450"/>
          <p14:tracePt t="37466" x="2457450" y="1771650"/>
          <p14:tracePt t="37480" x="2457450" y="1860550"/>
          <p14:tracePt t="37497" x="2457450" y="1898650"/>
          <p14:tracePt t="37514" x="2457450" y="1917700"/>
          <p14:tracePt t="37516" x="2457450" y="1930400"/>
          <p14:tracePt t="37533" x="2457450" y="1936750"/>
          <p14:tracePt t="37629" x="2451100" y="1924050"/>
          <p14:tracePt t="37637" x="2432050" y="1885950"/>
          <p14:tracePt t="37647" x="2425700" y="1841500"/>
          <p14:tracePt t="37663" x="2413000" y="1701800"/>
          <p14:tracePt t="37680" x="2413000" y="1574800"/>
          <p14:tracePt t="37699" x="2413000" y="1435100"/>
          <p14:tracePt t="37713" x="2413000" y="1409700"/>
          <p14:tracePt t="37733" x="2413000" y="1384300"/>
          <p14:tracePt t="37820" x="2413000" y="1403350"/>
          <p14:tracePt t="37829" x="2413000" y="1441450"/>
          <p14:tracePt t="37838" x="2413000" y="1504950"/>
          <p14:tracePt t="37846" x="2413000" y="1581150"/>
          <p14:tracePt t="37863" x="2413000" y="1765300"/>
          <p14:tracePt t="37881" x="2413000" y="1955800"/>
          <p14:tracePt t="37899" x="2400300" y="2190750"/>
          <p14:tracePt t="37913" x="2393950" y="2247900"/>
          <p14:tracePt t="37929" x="2381250" y="2324100"/>
          <p14:tracePt t="37948" x="2368550" y="2362200"/>
          <p14:tracePt t="37964" x="2368550" y="2374900"/>
          <p14:tracePt t="38037" x="2368550" y="2355850"/>
          <p14:tracePt t="38046" x="2374900" y="2330450"/>
          <p14:tracePt t="38050" x="2381250" y="2286000"/>
          <p14:tracePt t="38061" x="2387600" y="2241550"/>
          <p14:tracePt t="38078" x="2387600" y="2127250"/>
          <p14:tracePt t="38099" x="2419350" y="1911350"/>
          <p14:tracePt t="38112" x="2438400" y="1835150"/>
          <p14:tracePt t="38130" x="2470150" y="1695450"/>
          <p14:tracePt t="38131" x="2489200" y="1638300"/>
          <p14:tracePt t="38147" x="2501900" y="1562100"/>
          <p14:tracePt t="38161" x="2501900" y="1543050"/>
          <p14:tracePt t="38179" x="2514600" y="1498600"/>
          <p14:tracePt t="38253" x="2514600" y="1504950"/>
          <p14:tracePt t="38262" x="2514600" y="1555750"/>
          <p14:tracePt t="38268" x="2514600" y="1619250"/>
          <p14:tracePt t="38278" x="2514600" y="1701800"/>
          <p14:tracePt t="38297" x="2514600" y="1898650"/>
          <p14:tracePt t="38312" x="2495550" y="2101850"/>
          <p14:tracePt t="38329" x="2470150" y="2273300"/>
          <p14:tracePt t="38345" x="2451100" y="2406650"/>
          <p14:tracePt t="38363" x="2444750" y="2432050"/>
          <p14:tracePt t="38378" x="2444750" y="2444750"/>
          <p14:tracePt t="38412" x="2444750" y="2438400"/>
          <p14:tracePt t="38420" x="2444750" y="2400300"/>
          <p14:tracePt t="38427" x="2457450" y="2343150"/>
          <p14:tracePt t="38445" x="2482850" y="2190750"/>
          <p14:tracePt t="38462" x="2495550" y="1993900"/>
          <p14:tracePt t="38479" x="2520950" y="1797050"/>
          <p14:tracePt t="38495" x="2565400" y="1625600"/>
          <p14:tracePt t="38512" x="2590800" y="1498600"/>
          <p14:tracePt t="38529" x="2597150" y="1435100"/>
          <p14:tracePt t="38545" x="2597150" y="1403350"/>
          <p14:tracePt t="38560" x="2597150" y="1397000"/>
          <p14:tracePt t="38598" x="2597150" y="1403350"/>
          <p14:tracePt t="38604" x="2590800" y="1447800"/>
          <p14:tracePt t="38612" x="2584450" y="1498600"/>
          <p14:tracePt t="38630" x="2552700" y="1644650"/>
          <p14:tracePt t="38645" x="2508250" y="1835150"/>
          <p14:tracePt t="38662" x="2476500" y="2019300"/>
          <p14:tracePt t="38676" x="2451100" y="2159000"/>
          <p14:tracePt t="38696" x="2425700" y="2260600"/>
          <p14:tracePt t="38711" x="2419350" y="2305050"/>
          <p14:tracePt t="38728" x="2413000" y="2311400"/>
          <p14:tracePt t="38780" x="2413000" y="2305050"/>
          <p14:tracePt t="38789" x="2419350" y="2279650"/>
          <p14:tracePt t="38796" x="2425700" y="2241550"/>
          <p14:tracePt t="38812" x="2451100" y="2114550"/>
          <p14:tracePt t="38828" x="2495550" y="1911350"/>
          <p14:tracePt t="38844" x="2540000" y="1708150"/>
          <p14:tracePt t="38861" x="2571750" y="1555750"/>
          <p14:tracePt t="38877" x="2603500" y="1473200"/>
          <p14:tracePt t="38896" x="2616200" y="1454150"/>
          <p14:tracePt t="38957" x="2616200" y="1504950"/>
          <p14:tracePt t="38965" x="2609850" y="1568450"/>
          <p14:tracePt t="38978" x="2609850" y="1644650"/>
          <p14:tracePt t="38980" x="2597150" y="1739900"/>
          <p14:tracePt t="38994" x="2590800" y="1822450"/>
          <p14:tracePt t="39011" x="2540000" y="2019300"/>
          <p14:tracePt t="39028" x="2514600" y="2101850"/>
          <p14:tracePt t="39043" x="2501900" y="2133600"/>
          <p14:tracePt t="39093" x="2501900" y="2114550"/>
          <p14:tracePt t="39101" x="2501900" y="2063750"/>
          <p14:tracePt t="39109" x="2508250" y="2019300"/>
          <p14:tracePt t="39128" x="2533650" y="1847850"/>
          <p14:tracePt t="39144" x="2546350" y="1644650"/>
          <p14:tracePt t="39161" x="2546350" y="1466850"/>
          <p14:tracePt t="39177" x="2546350" y="1352550"/>
          <p14:tracePt t="39191" x="2552700" y="1301750"/>
          <p14:tracePt t="39209" x="2552700" y="1295400"/>
          <p14:tracePt t="39246" x="2552700" y="1301750"/>
          <p14:tracePt t="39252" x="2552700" y="1339850"/>
          <p14:tracePt t="39259" x="2552700" y="1403350"/>
          <p14:tracePt t="39278" x="2552700" y="1587500"/>
          <p14:tracePt t="39292" x="2552700" y="1803400"/>
          <p14:tracePt t="39310" x="2540000" y="2032000"/>
          <p14:tracePt t="39326" x="2514600" y="2171700"/>
          <p14:tracePt t="39342" x="2501900" y="2235200"/>
          <p14:tracePt t="39360" x="2501900" y="2247900"/>
          <p14:tracePt t="39376" x="2495550" y="2254250"/>
          <p14:tracePt t="39406" x="2501900" y="2247900"/>
          <p14:tracePt t="39412" x="2514600" y="2216150"/>
          <p14:tracePt t="39426" x="2527300" y="2171700"/>
          <p14:tracePt t="39443" x="2578100" y="1981200"/>
          <p14:tracePt t="39457" x="2584450" y="1905000"/>
          <p14:tracePt t="39478" x="2628900" y="1682750"/>
          <p14:tracePt t="39491" x="2647950" y="1581150"/>
          <p14:tracePt t="39507" x="2667000" y="1511300"/>
          <p14:tracePt t="39524" x="2673350" y="1492250"/>
          <p14:tracePt t="39540" x="2673350" y="1479550"/>
          <p14:tracePt t="39597" x="2673350" y="1498600"/>
          <p14:tracePt t="39604" x="2673350" y="1517650"/>
          <p14:tracePt t="39612" x="2673350" y="1536700"/>
          <p14:tracePt t="39626" x="2667000" y="1549400"/>
          <p14:tracePt t="39641" x="2660650" y="1562100"/>
          <p14:tracePt t="39658" x="2660650" y="1574800"/>
          <p14:tracePt t="39678" x="2654300" y="1581150"/>
          <p14:tracePt t="39678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18ED243-CC0F-8EB5-2D74-6A45DB1139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23"/>
          <a:stretch/>
        </p:blipFill>
        <p:spPr>
          <a:xfrm>
            <a:off x="1437951" y="1119188"/>
            <a:ext cx="9316098" cy="406030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C54B2B6-D836-9612-DE47-D0D81C76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文獻回顧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65693E-B867-B54C-59F0-A74AB568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彭繼增，銷子輪機構之設計及機械誤差分析，碩士論文，國立清華大學動力機械工程學系，新竹市， 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2010</a:t>
            </a:r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年，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33-46</a:t>
            </a:r>
            <a:r>
              <a:rPr lang="zh-TW" altLang="en-US" sz="120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頁。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10E3464-F2FC-D265-DC14-1CD6BC70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B1C3895-8D20-4848-694D-C8DFF6BBA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812" y="5157255"/>
            <a:ext cx="6116375" cy="1163114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567B2915-8F3C-9C8B-F82F-C07BB039B3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46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7"/>
    </mc:Choice>
    <mc:Fallback>
      <p:transition spd="slow" advTm="4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3" x="6426200" y="3803650"/>
          <p14:tracePt t="1362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A1143B8-1E3E-FDEB-4711-8036FF6932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20"/>
          <a:stretch/>
        </p:blipFill>
        <p:spPr>
          <a:xfrm>
            <a:off x="1815064" y="1097756"/>
            <a:ext cx="8561872" cy="40649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CA8A74D-31E7-E9A7-F8B9-D3A05331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文獻回顧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5BDA957-2CF0-D0BC-DB5A-EEA74442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彭繼增，銷子輪機構之設計及機械誤差分析，碩士論文，國立清華大學動力機械工程學系，新竹市， </a:t>
            </a:r>
            <a:r>
              <a:rPr lang="en-US" altLang="zh-TW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2010</a:t>
            </a:r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年，</a:t>
            </a:r>
            <a:r>
              <a:rPr lang="en-US" altLang="zh-TW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33-46</a:t>
            </a:r>
            <a:r>
              <a:rPr lang="zh-TW" altLang="en-US" sz="120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頁。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7C161B-8CD5-85E5-1ABA-5346A1C9D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BD376B4-2303-0CF1-7D38-0D3E780A4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395" y="5225035"/>
            <a:ext cx="7108405" cy="1077659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9B885400-141F-ACDC-5680-436843876B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32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9"/>
    </mc:Choice>
    <mc:Fallback>
      <p:transition spd="slow" advTm="4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32" x="6311900" y="4343400"/>
          <p14:tracePt t="1082" x="6311900" y="4349750"/>
          <p14:tracePt t="1138" x="6311900" y="4356100"/>
          <p14:tracePt t="1153" x="6305550" y="4368800"/>
          <p14:tracePt t="1160" x="6299200" y="4375150"/>
          <p14:tracePt t="1177" x="6299200" y="4381500"/>
          <p14:tracePt t="1184" x="6292850" y="4394200"/>
          <p14:tracePt t="1201" x="6286500" y="4406900"/>
          <p14:tracePt t="1218" x="6280150" y="4419600"/>
          <p14:tracePt t="1229" x="6273800" y="4419600"/>
          <p14:tracePt t="1243" x="6267450" y="4438650"/>
          <p14:tracePt t="1261" x="6254750" y="4445000"/>
          <p14:tracePt t="1279" x="6203950" y="4476750"/>
          <p14:tracePt t="1293" x="6184900" y="4489450"/>
          <p14:tracePt t="1312" x="6127750" y="4514850"/>
          <p14:tracePt t="1328" x="6108700" y="4521200"/>
          <p14:tracePt t="1346" x="6096000" y="4527550"/>
          <p14:tracePt t="1377" x="6089650" y="4527550"/>
          <p14:tracePt t="1385" x="6083300" y="4527550"/>
          <p14:tracePt t="1395" x="6076950" y="4527550"/>
          <p14:tracePt t="1411" x="6026150" y="4540250"/>
          <p14:tracePt t="1429" x="5969000" y="4546600"/>
          <p14:tracePt t="1445" x="5918200" y="4552950"/>
          <p14:tracePt t="1463" x="5854700" y="4559300"/>
          <p14:tracePt t="1481" x="5848350" y="4559300"/>
          <p14:tracePt t="1633" x="0" y="0"/>
        </p14:tracePtLst>
        <p14:tracePtLst>
          <p14:tracePt t="2848" x="4387850" y="5156200"/>
          <p14:tracePt t="2856" x="4394200" y="5156200"/>
          <p14:tracePt t="2881" x="4400550" y="5156200"/>
          <p14:tracePt t="2890" x="4406900" y="5156200"/>
          <p14:tracePt t="2904" x="4413250" y="5156200"/>
          <p14:tracePt t="2912" x="4419600" y="5156200"/>
          <p14:tracePt t="2923" x="4425950" y="5156200"/>
          <p14:tracePt t="2940" x="4432300" y="5156200"/>
          <p14:tracePt t="2956" x="4451350" y="5156200"/>
          <p14:tracePt t="2974" x="4476750" y="5156200"/>
          <p14:tracePt t="2992" x="4527550" y="5156200"/>
          <p14:tracePt t="3006" x="4552950" y="5156200"/>
          <p14:tracePt t="3024" x="4578350" y="5156200"/>
          <p14:tracePt t="3041" x="4635500" y="5149850"/>
          <p14:tracePt t="3056" x="4667250" y="5143500"/>
          <p14:tracePt t="3075" x="4718050" y="5143500"/>
          <p14:tracePt t="3090" x="4743450" y="5143500"/>
          <p14:tracePt t="3109" x="4762500" y="5143500"/>
          <p14:tracePt t="3123" x="4768850" y="5137150"/>
          <p14:tracePt t="3169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AE9B0AC-7AA7-8F5A-FF0A-36E0B32CA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84"/>
          <a:stretch/>
        </p:blipFill>
        <p:spPr>
          <a:xfrm>
            <a:off x="1877691" y="983162"/>
            <a:ext cx="8436618" cy="421448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916455D-641C-9078-346B-F3ECA9B3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文獻回顧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6AD13D6-49EF-65BD-BFAA-1045D5725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069035" y="5243758"/>
            <a:ext cx="8053930" cy="1026705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43EC9E4-279B-43EF-CAED-AD8BAA19F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彭繼增，銷子輪機構之設計及機械誤差分析，碩士論文，國立清華大學動力機械工程學系，新竹市， 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2010</a:t>
            </a:r>
            <a:r>
              <a:rPr lang="zh-TW" altLang="en-US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年，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33-46</a:t>
            </a:r>
            <a:r>
              <a:rPr lang="zh-TW" altLang="en-US" sz="1200" dirty="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頁。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77EB9A1-3FC3-4172-066E-1CD4AC42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457522D2-34C1-6C64-95BD-07D6961424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13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1"/>
    </mc:Choice>
    <mc:Fallback>
      <p:transition spd="slow" advTm="5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E4C3E8-08CC-B648-ABFB-8D93043CA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有可能的構型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260EF3A-D929-FBD9-8B71-3DDCE600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z="1100" dirty="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吳隆庸，盤形凸輪機構之機械誤差分析，國立清華大學動力機械工程學系，新竹市， </a:t>
            </a:r>
            <a:r>
              <a:rPr lang="en-US" altLang="zh-TW" sz="1100" dirty="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2006</a:t>
            </a:r>
            <a:r>
              <a:rPr lang="zh-TW" altLang="en-US" sz="1100" dirty="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年。</a:t>
            </a:r>
            <a:endParaRPr lang="en-US" altLang="zh-TW" sz="1100" dirty="0">
              <a:solidFill>
                <a:srgbClr val="555555"/>
              </a:solidFill>
              <a:highlight>
                <a:srgbClr val="FFFFFF"/>
              </a:highlight>
              <a:latin typeface="Verdana" panose="020B0604030504040204" pitchFamily="34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7818B2-942F-002D-2A01-82BE619C0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2361A3B0-5A86-4F2E-DEF0-178FB976D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5AADDE7-418D-C6F0-C2CE-9CB2A0E4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004" y="1683868"/>
            <a:ext cx="8283187" cy="4529082"/>
          </a:xfrm>
          <a:prstGeom prst="rect">
            <a:avLst/>
          </a:prstGeom>
        </p:spPr>
      </p:pic>
      <p:pic>
        <p:nvPicPr>
          <p:cNvPr id="14" name="音訊 13">
            <a:hlinkClick r:id="" action="ppaction://media"/>
            <a:extLst>
              <a:ext uri="{FF2B5EF4-FFF2-40B4-BE49-F238E27FC236}">
                <a16:creationId xmlns:a16="http://schemas.microsoft.com/office/drawing/2014/main" id="{381E86D7-BF7E-EF69-4D18-1FB47E7B5E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05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68"/>
    </mc:Choice>
    <mc:Fallback>
      <p:transition spd="slow" advTm="55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637" x="3733800" y="2717800"/>
          <p14:tracePt t="22644" x="3702050" y="2679700"/>
          <p14:tracePt t="22652" x="3676650" y="2641600"/>
          <p14:tracePt t="22671" x="3625850" y="2571750"/>
          <p14:tracePt t="22687" x="3594100" y="2546350"/>
          <p14:tracePt t="22702" x="3575050" y="2540000"/>
          <p14:tracePt t="22721" x="3486150" y="2540000"/>
          <p14:tracePt t="22737" x="3371850" y="2571750"/>
          <p14:tracePt t="22753" x="3282950" y="2609850"/>
          <p14:tracePt t="22769" x="3155950" y="2673350"/>
          <p14:tracePt t="22787" x="3028950" y="2768600"/>
          <p14:tracePt t="22802" x="2914650" y="2870200"/>
          <p14:tracePt t="22821" x="2698750" y="3105150"/>
          <p14:tracePt t="22835" x="2597150" y="3238500"/>
          <p14:tracePt t="22854" x="2324100" y="3549650"/>
          <p14:tracePt t="22870" x="2178050" y="3683000"/>
          <p14:tracePt t="22885" x="2076450" y="3790950"/>
          <p14:tracePt t="22903" x="2012950" y="3898900"/>
          <p14:tracePt t="22920" x="1974850" y="4000500"/>
          <p14:tracePt t="22935" x="1943100" y="4102100"/>
          <p14:tracePt t="22953" x="1930400" y="4210050"/>
          <p14:tracePt t="22970" x="1936750" y="4375150"/>
          <p14:tracePt t="22986" x="1968500" y="4591050"/>
          <p14:tracePt t="23001" x="2063750" y="4870450"/>
          <p14:tracePt t="23021" x="2387600" y="5346700"/>
          <p14:tracePt t="23035" x="2527300" y="5461000"/>
          <p14:tracePt t="23036" x="2679700" y="5568950"/>
          <p14:tracePt t="23053" x="2921000" y="5689600"/>
          <p14:tracePt t="23070" x="3206750" y="5778500"/>
          <p14:tracePt t="23087" x="3543300" y="5854700"/>
          <p14:tracePt t="23103" x="3930650" y="5892800"/>
          <p14:tracePt t="23119" x="4349750" y="5867400"/>
          <p14:tracePt t="23135" x="4705350" y="5803900"/>
          <p14:tracePt t="23154" x="5060950" y="5670550"/>
          <p14:tracePt t="23170" x="5334000" y="5505450"/>
          <p14:tracePt t="23186" x="5467350" y="5359400"/>
          <p14:tracePt t="23201" x="5543550" y="5213350"/>
          <p14:tracePt t="23220" x="5594350" y="5054600"/>
          <p14:tracePt t="23234" x="5588000" y="4997450"/>
          <p14:tracePt t="23253" x="5562600" y="4914900"/>
          <p14:tracePt t="23268" x="5562600" y="4902200"/>
          <p14:tracePt t="23285" x="5549900" y="4889500"/>
          <p14:tracePt t="23303" x="5537200" y="4883150"/>
          <p14:tracePt t="23304" x="0" y="0"/>
        </p14:tracePtLst>
        <p14:tracePtLst>
          <p14:tracePt t="23656" x="6026150" y="4768850"/>
          <p14:tracePt t="23661" x="6000750" y="4775200"/>
          <p14:tracePt t="23669" x="5988050" y="4775200"/>
          <p14:tracePt t="23683" x="5981700" y="4781550"/>
          <p14:tracePt t="23702" x="5956300" y="4781550"/>
          <p14:tracePt t="23718" x="5905500" y="4743450"/>
          <p14:tracePt t="23736" x="5829300" y="4673600"/>
          <p14:tracePt t="23751" x="5746750" y="4572000"/>
          <p14:tracePt t="23767" x="5664200" y="4470400"/>
          <p14:tracePt t="23785" x="5556250" y="4311650"/>
          <p14:tracePt t="23800" x="5486400" y="4133850"/>
          <p14:tracePt t="23817" x="5416550" y="3949700"/>
          <p14:tracePt t="23834" x="5372100" y="3765550"/>
          <p14:tracePt t="23850" x="5346700" y="3638550"/>
          <p14:tracePt t="23867" x="5346700" y="3568700"/>
          <p14:tracePt t="23885" x="5353050" y="3505200"/>
          <p14:tracePt t="23900" x="5378450" y="3486150"/>
          <p14:tracePt t="23916" x="5397500" y="3479800"/>
          <p14:tracePt t="23932" x="5454650" y="3473450"/>
          <p14:tracePt t="23949" x="5499100" y="3473450"/>
          <p14:tracePt t="23965" x="5562600" y="3473450"/>
          <p14:tracePt t="23981" x="5651500" y="3473450"/>
          <p14:tracePt t="24000" x="5765800" y="3473450"/>
          <p14:tracePt t="24016" x="5930900" y="3473450"/>
          <p14:tracePt t="24033" x="6102350" y="3498850"/>
          <p14:tracePt t="24051" x="6324600" y="3543300"/>
          <p14:tracePt t="24065" x="6470650" y="3606800"/>
          <p14:tracePt t="24085" x="6565900" y="3676650"/>
          <p14:tracePt t="24100" x="6572250" y="3695700"/>
          <p14:tracePt t="24101" x="6584950" y="3708400"/>
          <p14:tracePt t="24114" x="6597650" y="3727450"/>
          <p14:tracePt t="24134" x="6616700" y="3784600"/>
          <p14:tracePt t="24150" x="6623050" y="3854450"/>
          <p14:tracePt t="24165" x="6623050" y="3975100"/>
          <p14:tracePt t="24182" x="6597650" y="4095750"/>
          <p14:tracePt t="24200" x="6565900" y="4216400"/>
          <p14:tracePt t="24217" x="6534150" y="4305300"/>
          <p14:tracePt t="24234" x="6502400" y="4406900"/>
          <p14:tracePt t="24249" x="6477000" y="4470400"/>
          <p14:tracePt t="24265" x="6464300" y="4514850"/>
          <p14:tracePt t="24286" x="6464300" y="4521200"/>
          <p14:tracePt t="24334" x="6464300" y="4514850"/>
          <p14:tracePt t="24343" x="6464300" y="4495800"/>
          <p14:tracePt t="24350" x="6457950" y="4451350"/>
          <p14:tracePt t="24351" x="0" y="0"/>
        </p14:tracePtLst>
        <p14:tracePtLst>
          <p14:tracePt t="24511" x="6127750" y="3841750"/>
          <p14:tracePt t="24526" x="6115050" y="3835400"/>
          <p14:tracePt t="24535" x="6089650" y="3822700"/>
          <p14:tracePt t="24548" x="5930900" y="3790950"/>
          <p14:tracePt t="24566" x="5683250" y="3740150"/>
          <p14:tracePt t="24582" x="5492750" y="3676650"/>
          <p14:tracePt t="24598" x="5391150" y="3613150"/>
          <p14:tracePt t="24614" x="5314950" y="3556000"/>
          <p14:tracePt t="24632" x="5226050" y="3473450"/>
          <p14:tracePt t="24648" x="5124450" y="3384550"/>
          <p14:tracePt t="24666" x="4978400" y="3270250"/>
          <p14:tracePt t="24682" x="4787900" y="3162300"/>
          <p14:tracePt t="24698" x="4578350" y="3035300"/>
          <p14:tracePt t="24715" x="4387850" y="2927350"/>
          <p14:tracePt t="24730" x="4241800" y="2857500"/>
          <p14:tracePt t="24747" x="4121150" y="2800350"/>
          <p14:tracePt t="24764" x="4013200" y="2743200"/>
          <p14:tracePt t="24781" x="3854450" y="2654300"/>
          <p14:tracePt t="24798" x="3740150" y="2597150"/>
          <p14:tracePt t="24815" x="3613150" y="2552700"/>
          <p14:tracePt t="24829" x="3492500" y="2508250"/>
          <p14:tracePt t="24849" x="3365500" y="2451100"/>
          <p14:tracePt t="24865" x="3276600" y="2393950"/>
          <p14:tracePt t="24881" x="3175000" y="2330450"/>
          <p14:tracePt t="24897" x="3079750" y="2266950"/>
          <p14:tracePt t="24914" x="3016250" y="2216150"/>
          <p14:tracePt t="24930" x="2978150" y="2190750"/>
          <p14:tracePt t="24947" x="2959100" y="2171700"/>
          <p14:tracePt t="24964" x="2946400" y="2159000"/>
          <p14:tracePt t="25007" x="2946400" y="2171700"/>
          <p14:tracePt t="25015" x="2946400" y="2190750"/>
          <p14:tracePt t="25021" x="2946400" y="2235200"/>
          <p14:tracePt t="25030" x="2940050" y="2286000"/>
          <p14:tracePt t="25047" x="2927350" y="2374900"/>
          <p14:tracePt t="25063" x="2933700" y="2495550"/>
          <p14:tracePt t="25082" x="2978150" y="2597150"/>
          <p14:tracePt t="25096" x="3028950" y="2660650"/>
          <p14:tracePt t="25115" x="3092450" y="2698750"/>
          <p14:tracePt t="25129" x="3155950" y="2717800"/>
          <p14:tracePt t="25146" x="3206750" y="2717800"/>
          <p14:tracePt t="25164" x="3308350" y="2717800"/>
          <p14:tracePt t="25181" x="3575050" y="2762250"/>
          <p14:tracePt t="25195" x="3676650" y="2781300"/>
          <p14:tracePt t="25214" x="4013200" y="2851150"/>
          <p14:tracePt t="25231" x="4203700" y="2895600"/>
          <p14:tracePt t="25247" x="4356100" y="2927350"/>
          <p14:tracePt t="25264" x="4470400" y="2959100"/>
          <p14:tracePt t="25280" x="4572000" y="3003550"/>
          <p14:tracePt t="25298" x="4692650" y="3048000"/>
          <p14:tracePt t="25314" x="4832350" y="3111500"/>
          <p14:tracePt t="25329" x="4965700" y="3155950"/>
          <p14:tracePt t="25345" x="5099050" y="3219450"/>
          <p14:tracePt t="25362" x="5207000" y="3251200"/>
          <p14:tracePt t="25380" x="5327650" y="3282950"/>
          <p14:tracePt t="25395" x="5359400" y="3289300"/>
          <p14:tracePt t="25414" x="5435600" y="3327400"/>
          <p14:tracePt t="25430" x="5473700" y="3340100"/>
          <p14:tracePt t="25447" x="5486400" y="3352800"/>
          <p14:tracePt t="25463" x="5505450" y="3371850"/>
          <p14:tracePt t="25478" x="5511800" y="3390900"/>
          <p14:tracePt t="25497" x="5537200" y="3416300"/>
          <p14:tracePt t="25512" x="5562600" y="3441700"/>
          <p14:tracePt t="25529" x="5594350" y="3460750"/>
          <p14:tracePt t="25546" x="5613400" y="3473450"/>
          <p14:tracePt t="25563" x="5638800" y="3486150"/>
          <p14:tracePt t="25579" x="5651500" y="3492500"/>
          <p14:tracePt t="25596" x="5657850" y="3498850"/>
          <p14:tracePt t="25598" x="5664200" y="3505200"/>
          <p14:tracePt t="25686" x="0" y="0"/>
        </p14:tracePtLst>
        <p14:tracePtLst>
          <p14:tracePt t="31080" x="7448550" y="2901950"/>
          <p14:tracePt t="31084" x="7429500" y="2901950"/>
          <p14:tracePt t="31097" x="7397750" y="2901950"/>
          <p14:tracePt t="31115" x="7296150" y="2876550"/>
          <p14:tracePt t="31131" x="7200900" y="2813050"/>
          <p14:tracePt t="31132" x="7150100" y="2774950"/>
          <p14:tracePt t="31147" x="7092950" y="2730500"/>
          <p14:tracePt t="31163" x="7004050" y="2622550"/>
          <p14:tracePt t="31181" x="6902450" y="2463800"/>
          <p14:tracePt t="31198" x="6883400" y="2362200"/>
          <p14:tracePt t="31211" x="6877050" y="2317750"/>
          <p14:tracePt t="31231" x="6902450" y="2254250"/>
          <p14:tracePt t="31248" x="6985000" y="2235200"/>
          <p14:tracePt t="31261" x="7194550" y="2247900"/>
          <p14:tracePt t="31281" x="7575550" y="2330450"/>
          <p14:tracePt t="31297" x="8077200" y="2425700"/>
          <p14:tracePt t="31313" x="8477250" y="2495550"/>
          <p14:tracePt t="31330" x="8763000" y="2578100"/>
          <p14:tracePt t="31347" x="8928100" y="2647950"/>
          <p14:tracePt t="31364" x="8985250" y="2724150"/>
          <p14:tracePt t="31381" x="9010650" y="2838450"/>
          <p14:tracePt t="31395" x="8997950" y="2882900"/>
          <p14:tracePt t="31414" x="8896350" y="3016250"/>
          <p14:tracePt t="31430" x="8769350" y="3105150"/>
          <p14:tracePt t="31447" x="8616950" y="3168650"/>
          <p14:tracePt t="31463" x="8432800" y="3206750"/>
          <p14:tracePt t="31479" x="8216900" y="3194050"/>
          <p14:tracePt t="31495" x="7924800" y="3086100"/>
          <p14:tracePt t="31512" x="7670800" y="2927350"/>
          <p14:tracePt t="31529" x="7531100" y="2774950"/>
          <p14:tracePt t="31546" x="7461250" y="2647950"/>
          <p14:tracePt t="31562" x="7435850" y="2552700"/>
          <p14:tracePt t="31578" x="7448550" y="2451100"/>
          <p14:tracePt t="31596" x="7512050" y="2311400"/>
          <p14:tracePt t="31611" x="7550150" y="2273300"/>
          <p14:tracePt t="31613" x="7607300" y="2228850"/>
          <p14:tracePt t="31628" x="7702550" y="2190750"/>
          <p14:tracePt t="31647" x="7778750" y="2184400"/>
          <p14:tracePt t="31662" x="7867650" y="2216150"/>
          <p14:tracePt t="31679" x="7969250" y="2317750"/>
          <p14:tracePt t="31696" x="8039100" y="2444750"/>
          <p14:tracePt t="31711" x="8058150" y="2533650"/>
          <p14:tracePt t="31728" x="8045450" y="2635250"/>
          <p14:tracePt t="31746" x="8001000" y="2698750"/>
          <p14:tracePt t="31761" x="7918450" y="2743200"/>
          <p14:tracePt t="31778" x="7810500" y="2749550"/>
          <p14:tracePt t="31798" x="7518400" y="2686050"/>
          <p14:tracePt t="31810" x="7429500" y="2641600"/>
          <p14:tracePt t="31830" x="7181850" y="2501900"/>
          <p14:tracePt t="31845" x="7099300" y="2432050"/>
          <p14:tracePt t="31860" x="7073900" y="2387600"/>
          <p14:tracePt t="31879" x="7067550" y="2362200"/>
          <p14:tracePt t="31893" x="7080250" y="2336800"/>
          <p14:tracePt t="31911" x="7131050" y="2324100"/>
          <p14:tracePt t="31929" x="7194550" y="2324100"/>
          <p14:tracePt t="31945" x="7315200" y="2355850"/>
          <p14:tracePt t="31961" x="7473950" y="2438400"/>
          <p14:tracePt t="31980" x="7594600" y="2533650"/>
          <p14:tracePt t="31981" x="7639050" y="2578100"/>
          <p14:tracePt t="31993" x="7664450" y="2622550"/>
          <p14:tracePt t="32013" x="7683500" y="2736850"/>
          <p14:tracePt t="32030" x="7651750" y="2800350"/>
          <p14:tracePt t="32042" x="7632700" y="2819400"/>
          <p14:tracePt t="32062" x="7575550" y="2832100"/>
          <p14:tracePt t="32079" x="7480300" y="2819400"/>
          <p14:tracePt t="32094" x="7366000" y="2762250"/>
          <p14:tracePt t="32111" x="7245350" y="2686050"/>
          <p14:tracePt t="32128" x="7169150" y="2584450"/>
          <p14:tracePt t="32144" x="7143750" y="2495550"/>
          <p14:tracePt t="32161" x="7143750" y="2432050"/>
          <p14:tracePt t="32178" x="7194550" y="2381250"/>
          <p14:tracePt t="32193" x="7283450" y="2368550"/>
          <p14:tracePt t="32210" x="7423150" y="2387600"/>
          <p14:tracePt t="32226" x="7645400" y="2470150"/>
          <p14:tracePt t="32244" x="7943850" y="2590800"/>
          <p14:tracePt t="32246" x="8045450" y="2647950"/>
          <p14:tracePt t="32261" x="8197850" y="2749550"/>
          <p14:tracePt t="32277" x="8235950" y="2813050"/>
          <p14:tracePt t="32294" x="8235950" y="2851150"/>
          <p14:tracePt t="32312" x="8178800" y="2876550"/>
          <p14:tracePt t="32329" x="8089900" y="2882900"/>
          <p14:tracePt t="32344" x="7931150" y="2870200"/>
          <p14:tracePt t="32360" x="7747000" y="2813050"/>
          <p14:tracePt t="32377" x="7531100" y="2698750"/>
          <p14:tracePt t="32394" x="7423150" y="2622550"/>
          <p14:tracePt t="32410" x="7397750" y="2590800"/>
          <p14:tracePt t="32430" x="7397750" y="2546350"/>
          <p14:tracePt t="32442" x="7410450" y="2527300"/>
          <p14:tracePt t="32462" x="7512050" y="2501900"/>
          <p14:tracePt t="32477" x="7620000" y="2508250"/>
          <p14:tracePt t="32494" x="7734300" y="2552700"/>
          <p14:tracePt t="32509" x="7880350" y="2635250"/>
          <p14:tracePt t="32528" x="7969250" y="2717800"/>
          <p14:tracePt t="32542" x="7994650" y="2787650"/>
          <p14:tracePt t="32560" x="7988300" y="2838450"/>
          <p14:tracePt t="32578" x="7956550" y="2876550"/>
          <p14:tracePt t="32592" x="7880350" y="2901950"/>
          <p14:tracePt t="32610" x="7816850" y="2908300"/>
          <p14:tracePt t="32626" x="7734300" y="2901950"/>
          <p14:tracePt t="32643" x="7664450" y="2857500"/>
          <p14:tracePt t="32659" x="7613650" y="2800350"/>
          <p14:tracePt t="32677" x="7594600" y="2698750"/>
          <p14:tracePt t="32692" x="7594600" y="2622550"/>
          <p14:tracePt t="32710" x="7613650" y="2578100"/>
          <p14:tracePt t="32711" x="0" y="0"/>
        </p14:tracePtLst>
        <p14:tracePtLst>
          <p14:tracePt t="33846" x="3683000" y="2476500"/>
          <p14:tracePt t="33887" x="3676650" y="2476500"/>
          <p14:tracePt t="33893" x="3670300" y="2489200"/>
          <p14:tracePt t="33905" x="3663950" y="2508250"/>
          <p14:tracePt t="33922" x="3644900" y="2546350"/>
          <p14:tracePt t="33939" x="3625850" y="2578100"/>
          <p14:tracePt t="33958" x="3581400" y="2635250"/>
          <p14:tracePt t="33970" x="3575050" y="2647950"/>
          <p14:tracePt t="33990" x="3543300" y="2698750"/>
          <p14:tracePt t="34005" x="3536950" y="2705100"/>
          <p14:tracePt t="34023" x="3536950" y="2711450"/>
          <p14:tracePt t="34064" x="3536950" y="2717800"/>
          <p14:tracePt t="34119" x="3543300" y="2724150"/>
          <p14:tracePt t="34134" x="3543300" y="2730500"/>
          <p14:tracePt t="34142" x="3543300" y="2743200"/>
          <p14:tracePt t="34159" x="3543300" y="2755900"/>
          <p14:tracePt t="34170" x="3543300" y="2762250"/>
          <p14:tracePt t="34191" x="3543300" y="2794000"/>
          <p14:tracePt t="34350" x="0" y="0"/>
        </p14:tracePtLst>
        <p14:tracePtLst>
          <p14:tracePt t="34814" x="3651250" y="2438400"/>
          <p14:tracePt t="34829" x="3670300" y="2438400"/>
          <p14:tracePt t="34846" x="3689350" y="2444750"/>
          <p14:tracePt t="34854" x="3695700" y="2451100"/>
          <p14:tracePt t="34860" x="3714750" y="2457450"/>
          <p14:tracePt t="34869" x="3740150" y="2463800"/>
          <p14:tracePt t="34887" x="3784600" y="2495550"/>
          <p14:tracePt t="34903" x="3829050" y="2533650"/>
          <p14:tracePt t="34922" x="3873500" y="2565400"/>
          <p14:tracePt t="34937" x="3937000" y="2616200"/>
          <p14:tracePt t="34954" x="4013200" y="2667000"/>
          <p14:tracePt t="34971" x="4057650" y="2698750"/>
          <p14:tracePt t="34987" x="4089400" y="2717800"/>
          <p14:tracePt t="35002" x="4102100" y="2730500"/>
          <p14:tracePt t="35021" x="4114800" y="2730500"/>
          <p14:tracePt t="35036" x="4121150" y="2736850"/>
          <p14:tracePt t="35053" x="4152900" y="2755900"/>
          <p14:tracePt t="35070" x="4184650" y="2768600"/>
          <p14:tracePt t="35086" x="4203700" y="2774950"/>
          <p14:tracePt t="35103" x="4216400" y="2781300"/>
          <p14:tracePt t="35120" x="4229100" y="2787650"/>
          <p14:tracePt t="35151" x="4235450" y="2794000"/>
          <p14:tracePt t="35208" x="4235450" y="2800350"/>
          <p14:tracePt t="35215" x="4235450" y="2806700"/>
          <p14:tracePt t="35221" x="4235450" y="2819400"/>
          <p14:tracePt t="35235" x="4229100" y="2832100"/>
          <p14:tracePt t="35254" x="4203700" y="2876550"/>
          <p14:tracePt t="35267" x="4191000" y="2895600"/>
          <p14:tracePt t="35286" x="4159250" y="2940050"/>
          <p14:tracePt t="35302" x="4140200" y="2959100"/>
          <p14:tracePt t="35319" x="4127500" y="2971800"/>
          <p14:tracePt t="35337" x="4121150" y="2971800"/>
          <p14:tracePt t="35479" x="4114800" y="2971800"/>
          <p14:tracePt t="35486" x="4102100" y="2971800"/>
          <p14:tracePt t="35503" x="4051300" y="2965450"/>
          <p14:tracePt t="35520" x="4000500" y="2940050"/>
          <p14:tracePt t="35534" x="3949700" y="2921000"/>
          <p14:tracePt t="35552" x="3879850" y="2889250"/>
          <p14:tracePt t="35568" x="3797300" y="2870200"/>
          <p14:tracePt t="35586" x="3714750" y="2838450"/>
          <p14:tracePt t="35602" x="3651250" y="2800350"/>
          <p14:tracePt t="35619" x="3600450" y="2762250"/>
          <p14:tracePt t="35634" x="3562350" y="2730500"/>
          <p14:tracePt t="35651" x="3536950" y="2711450"/>
          <p14:tracePt t="35667" x="3530600" y="2705100"/>
          <p14:tracePt t="35684" x="3524250" y="2698750"/>
          <p14:tracePt t="35863" x="3517900" y="2692400"/>
          <p14:tracePt t="35871" x="3517900" y="2667000"/>
          <p14:tracePt t="35884" x="3536950" y="2603500"/>
          <p14:tracePt t="35902" x="3562350" y="2533650"/>
          <p14:tracePt t="35917" x="3581400" y="2463800"/>
          <p14:tracePt t="35933" x="3594100" y="2406650"/>
          <p14:tracePt t="35951" x="3594100" y="2387600"/>
          <p14:tracePt t="35967" x="3600450" y="2368550"/>
          <p14:tracePt t="35984" x="3600450" y="2362200"/>
          <p14:tracePt t="36025" x="3600450" y="2355850"/>
          <p14:tracePt t="36031" x="3606800" y="2349500"/>
          <p14:tracePt t="36095" x="3613150" y="2343150"/>
          <p14:tracePt t="36111" x="3619500" y="2343150"/>
          <p14:tracePt t="36117" x="3625850" y="2343150"/>
          <p14:tracePt t="36134" x="3632200" y="2343150"/>
          <p14:tracePt t="36153" x="3644900" y="2343150"/>
          <p14:tracePt t="36165" x="3670300" y="2349500"/>
          <p14:tracePt t="36184" x="3689350" y="2362200"/>
          <p14:tracePt t="36199" x="3708400" y="2368550"/>
          <p14:tracePt t="36214" x="3746500" y="2374900"/>
          <p14:tracePt t="36233" x="3790950" y="2400300"/>
          <p14:tracePt t="36248" x="3829050" y="2425700"/>
          <p14:tracePt t="36266" x="3886200" y="2457450"/>
          <p14:tracePt t="36283" x="3949700" y="2495550"/>
          <p14:tracePt t="36300" x="4102100" y="2571750"/>
          <p14:tracePt t="36315" x="4146550" y="2597150"/>
          <p14:tracePt t="36333" x="4229100" y="2635250"/>
          <p14:tracePt t="36350" x="4248150" y="2647950"/>
          <p14:tracePt t="36367" x="4260850" y="2660650"/>
          <p14:tracePt t="36407" x="4267200" y="2660650"/>
          <p14:tracePt t="36422" x="4273550" y="2660650"/>
          <p14:tracePt t="36430" x="4279900" y="2660650"/>
          <p14:tracePt t="36438" x="4286250" y="2667000"/>
          <p14:tracePt t="36450" x="4292600" y="2673350"/>
          <p14:tracePt t="36465" x="4298950" y="2679700"/>
          <p14:tracePt t="36484" x="4305300" y="2679700"/>
          <p14:tracePt t="36498" x="4318000" y="2686050"/>
          <p14:tracePt t="36515" x="4330700" y="2692400"/>
          <p14:tracePt t="36535" x="4368800" y="2711450"/>
          <p14:tracePt t="36549" x="4387850" y="2724150"/>
          <p14:tracePt t="36564" x="4394200" y="2730500"/>
          <p14:tracePt t="36640" x="4400550" y="2730500"/>
          <p14:tracePt t="36703" x="4400550" y="2736850"/>
          <p14:tracePt t="36710" x="4400550" y="2749550"/>
          <p14:tracePt t="36716" x="4394200" y="2749550"/>
          <p14:tracePt t="36731" x="4394200" y="2762250"/>
          <p14:tracePt t="36750" x="4362450" y="2781300"/>
          <p14:tracePt t="36765" x="4349750" y="2800350"/>
          <p14:tracePt t="36783" x="4330700" y="2813050"/>
          <p14:tracePt t="36799" x="4305300" y="2844800"/>
          <p14:tracePt t="36816" x="4279900" y="2882900"/>
          <p14:tracePt t="36831" x="4241800" y="2914650"/>
          <p14:tracePt t="36848" x="4210050" y="2946400"/>
          <p14:tracePt t="36865" x="4178300" y="2978150"/>
          <p14:tracePt t="36881" x="4152900" y="3003550"/>
          <p14:tracePt t="36898" x="4133850" y="3035300"/>
          <p14:tracePt t="36900" x="4121150" y="3054350"/>
          <p14:tracePt t="36913" x="4114800" y="3060700"/>
          <p14:tracePt t="36932" x="4102100" y="3079750"/>
          <p14:tracePt t="36947" x="4102100" y="3086100"/>
          <p14:tracePt t="37095" x="4095750" y="3092450"/>
          <p14:tracePt t="37126" x="4089400" y="3092450"/>
          <p14:tracePt t="37159" x="4076700" y="3092450"/>
          <p14:tracePt t="37182" x="4070350" y="3092450"/>
          <p14:tracePt t="37191" x="4057650" y="3086100"/>
          <p14:tracePt t="37197" x="4044950" y="3086100"/>
          <p14:tracePt t="37213" x="4006850" y="3067050"/>
          <p14:tracePt t="37231" x="3949700" y="3041650"/>
          <p14:tracePt t="37246" x="3879850" y="3009900"/>
          <p14:tracePt t="37264" x="3829050" y="2978150"/>
          <p14:tracePt t="37281" x="3771900" y="2952750"/>
          <p14:tracePt t="37298" x="3727450" y="2927350"/>
          <p14:tracePt t="37314" x="3708400" y="2901950"/>
          <p14:tracePt t="37331" x="3683000" y="2889250"/>
          <p14:tracePt t="37346" x="3683000" y="2882900"/>
          <p14:tracePt t="37363" x="3683000" y="2876550"/>
          <p14:tracePt t="37575" x="3676650" y="2870200"/>
          <p14:tracePt t="37581" x="3670300" y="2863850"/>
          <p14:tracePt t="37597" x="3651250" y="2844800"/>
          <p14:tracePt t="37613" x="3619500" y="2813050"/>
          <p14:tracePt t="37630" x="3575050" y="2774950"/>
          <p14:tracePt t="37646" x="3524250" y="2717800"/>
          <p14:tracePt t="37663" x="3492500" y="2679700"/>
          <p14:tracePt t="37678" x="3486150" y="2660650"/>
          <p14:tracePt t="37823" x="3486150" y="2647950"/>
          <p14:tracePt t="37831" x="3486150" y="2641600"/>
          <p14:tracePt t="37846" x="3486150" y="2622550"/>
          <p14:tracePt t="37862" x="3492500" y="2597150"/>
          <p14:tracePt t="37877" x="3517900" y="2565400"/>
          <p14:tracePt t="37894" x="3562350" y="2527300"/>
          <p14:tracePt t="37910" x="3606800" y="2501900"/>
          <p14:tracePt t="37929" x="3644900" y="2489200"/>
          <p14:tracePt t="37946" x="3683000" y="2476500"/>
          <p14:tracePt t="37960" x="3733800" y="2463800"/>
          <p14:tracePt t="37979" x="3771900" y="2457450"/>
          <p14:tracePt t="37995" x="3810000" y="2457450"/>
          <p14:tracePt t="38011" x="3841750" y="2457450"/>
          <p14:tracePt t="38012" x="3860800" y="2457450"/>
          <p14:tracePt t="38029" x="3873500" y="2457450"/>
          <p14:tracePt t="38045" x="3886200" y="2457450"/>
          <p14:tracePt t="38062" x="3905250" y="2457450"/>
          <p14:tracePt t="38079" x="3943350" y="2463800"/>
          <p14:tracePt t="38096" x="3968750" y="2476500"/>
          <p14:tracePt t="38111" x="4013200" y="2489200"/>
          <p14:tracePt t="38127" x="4064000" y="2514600"/>
          <p14:tracePt t="38145" x="4127500" y="2540000"/>
          <p14:tracePt t="38161" x="4191000" y="2578100"/>
          <p14:tracePt t="38178" x="4235450" y="2597150"/>
          <p14:tracePt t="38195" x="4260850" y="2616200"/>
          <p14:tracePt t="38210" x="4279900" y="2628900"/>
          <p14:tracePt t="38229" x="4292600" y="2641600"/>
          <p14:tracePt t="38243" x="4292600" y="2647950"/>
          <p14:tracePt t="38261" x="4298950" y="2673350"/>
          <p14:tracePt t="38277" x="4298950" y="2698750"/>
          <p14:tracePt t="38294" x="4286250" y="2730500"/>
          <p14:tracePt t="38312" x="4267200" y="2774950"/>
          <p14:tracePt t="38326" x="4235450" y="2825750"/>
          <p14:tracePt t="38345" x="4191000" y="2876550"/>
          <p14:tracePt t="38360" x="4159250" y="2901950"/>
          <p14:tracePt t="38378" x="4133850" y="2921000"/>
          <p14:tracePt t="38395" x="4121150" y="2940050"/>
          <p14:tracePt t="38411" x="4114800" y="2940050"/>
          <p14:tracePt t="38426" x="4108450" y="2946400"/>
          <p14:tracePt t="38444" x="4102100" y="2952750"/>
          <p14:tracePt t="38462" x="4089400" y="2959100"/>
          <p14:tracePt t="38885" x="0" y="0"/>
        </p14:tracePtLst>
        <p14:tracePtLst>
          <p14:tracePt t="41991" x="3606800" y="2584450"/>
          <p14:tracePt t="41996" x="3594100" y="2584450"/>
          <p14:tracePt t="42005" x="3575050" y="2571750"/>
          <p14:tracePt t="42016" x="3549650" y="2559050"/>
          <p14:tracePt t="42034" x="3448050" y="2520950"/>
          <p14:tracePt t="42050" x="3289300" y="2457450"/>
          <p14:tracePt t="42069" x="3009900" y="2343150"/>
          <p14:tracePt t="42083" x="2895600" y="2298700"/>
          <p14:tracePt t="42102" x="2590800" y="2171700"/>
          <p14:tracePt t="42115" x="2508250" y="2127250"/>
          <p14:tracePt t="42135" x="2355850" y="2057400"/>
          <p14:tracePt t="42151" x="2330450" y="2044700"/>
          <p14:tracePt t="42192" x="2343150" y="2044700"/>
          <p14:tracePt t="42197" x="2374900" y="2051050"/>
          <p14:tracePt t="42204" x="2400300" y="2070100"/>
          <p14:tracePt t="42215" x="2451100" y="2114550"/>
          <p14:tracePt t="42234" x="2609850" y="2216150"/>
          <p14:tracePt t="42253" x="3130550" y="2533650"/>
          <p14:tracePt t="42266" x="3429000" y="2711450"/>
          <p14:tracePt t="42285" x="4019550" y="3054350"/>
          <p14:tracePt t="42301" x="4857750" y="3473450"/>
          <p14:tracePt t="42314" x="5060950" y="3575050"/>
          <p14:tracePt t="42331" x="5397500" y="3752850"/>
          <p14:tracePt t="42349" x="5734050" y="3943350"/>
          <p14:tracePt t="42365" x="5848350" y="4006850"/>
          <p14:tracePt t="42381" x="5905500" y="4038600"/>
          <p14:tracePt t="42398" x="5905500" y="4044950"/>
          <p14:tracePt t="42438" x="5899150" y="4044950"/>
          <p14:tracePt t="42446" x="5886450" y="4038600"/>
          <p14:tracePt t="42454" x="5861050" y="4019550"/>
          <p14:tracePt t="42465" x="5816600" y="3987800"/>
          <p14:tracePt t="42482" x="5619750" y="3886200"/>
          <p14:tracePt t="42501" x="4946650" y="3530600"/>
          <p14:tracePt t="42516" x="4375150" y="3282950"/>
          <p14:tracePt t="42531" x="4083050" y="3155950"/>
          <p14:tracePt t="42550" x="3073400" y="2762250"/>
          <p14:tracePt t="42565" x="2393950" y="2489200"/>
          <p14:tracePt t="42582" x="1885950" y="2209800"/>
          <p14:tracePt t="42600" x="1587500" y="2012950"/>
          <p14:tracePt t="42615" x="1454150" y="1905000"/>
          <p14:tracePt t="42632" x="1422400" y="1854200"/>
          <p14:tracePt t="42655" x="1422400" y="1847850"/>
          <p14:tracePt t="42671" x="1435100" y="1847850"/>
          <p14:tracePt t="42682" x="1441450" y="1854200"/>
          <p14:tracePt t="42698" x="1485900" y="1873250"/>
          <p14:tracePt t="42715" x="1606550" y="1955800"/>
          <p14:tracePt t="42732" x="1854200" y="2146300"/>
          <p14:tracePt t="42734" x="2063750" y="2279650"/>
          <p14:tracePt t="42751" x="2660650" y="2654300"/>
          <p14:tracePt t="42765" x="3352800" y="2990850"/>
          <p14:tracePt t="42783" x="4019550" y="3308350"/>
          <p14:tracePt t="42798" x="4591050" y="3524250"/>
          <p14:tracePt t="42816" x="4953000" y="3683000"/>
          <p14:tracePt t="42832" x="5149850" y="3765550"/>
          <p14:tracePt t="42849" x="5232400" y="3810000"/>
          <p14:tracePt t="42864" x="5251450" y="3822700"/>
          <p14:tracePt t="42895" x="5238750" y="3822700"/>
          <p14:tracePt t="42902" x="5207000" y="3816350"/>
          <p14:tracePt t="42913" x="5168900" y="3790950"/>
          <p14:tracePt t="42933" x="4927600" y="3632200"/>
          <p14:tracePt t="42947" x="4806950" y="3556000"/>
          <p14:tracePt t="42964" x="4330700" y="3251200"/>
          <p14:tracePt t="42982" x="3841750" y="2959100"/>
          <p14:tracePt t="42997" x="3359150" y="2679700"/>
          <p14:tracePt t="43015" x="2889250" y="2393950"/>
          <p14:tracePt t="43032" x="2463800" y="2139950"/>
          <p14:tracePt t="43047" x="2260600" y="2012950"/>
          <p14:tracePt t="43066" x="2190750" y="1968500"/>
          <p14:tracePt t="43082" x="2190750" y="1962150"/>
          <p14:tracePt t="43135" x="2197100" y="1962150"/>
          <p14:tracePt t="43143" x="2216150" y="1974850"/>
          <p14:tracePt t="43149" x="2260600" y="1993900"/>
          <p14:tracePt t="43164" x="2432050" y="2108200"/>
          <p14:tracePt t="43179" x="2597150" y="2203450"/>
          <p14:tracePt t="43180" x="2806700" y="2305050"/>
          <p14:tracePt t="43197" x="3257550" y="2520950"/>
          <p14:tracePt t="43214" x="3663950" y="2686050"/>
          <p14:tracePt t="43232" x="4044950" y="2844800"/>
          <p14:tracePt t="43247" x="4362450" y="3016250"/>
          <p14:tracePt t="43264" x="4533900" y="3098800"/>
          <p14:tracePt t="43280" x="4616450" y="3143250"/>
          <p14:tracePt t="43299" x="4635500" y="3155950"/>
          <p14:tracePt t="43673" x="4629150" y="3155950"/>
          <p14:tracePt t="43680" x="4622800" y="3149600"/>
          <p14:tracePt t="43696" x="4597400" y="3117850"/>
          <p14:tracePt t="43712" x="4527550" y="3060700"/>
          <p14:tracePt t="43730" x="4419600" y="2971800"/>
          <p14:tracePt t="43746" x="4273550" y="2876550"/>
          <p14:tracePt t="43763" x="4064000" y="2749550"/>
          <p14:tracePt t="43779" x="3810000" y="2590800"/>
          <p14:tracePt t="43780" x="3670300" y="2527300"/>
          <p14:tracePt t="43794" x="3543300" y="2463800"/>
          <p14:tracePt t="43814" x="3143250" y="2273300"/>
          <p14:tracePt t="43827" x="2978150" y="2190750"/>
          <p14:tracePt t="43847" x="2622550" y="2038350"/>
          <p14:tracePt t="43863" x="2559050" y="2006600"/>
          <p14:tracePt t="43878" x="2552700" y="2006600"/>
          <p14:tracePt t="43959" x="2565400" y="2012950"/>
          <p14:tracePt t="43967" x="2584450" y="2025650"/>
          <p14:tracePt t="43979" x="2622550" y="2051050"/>
          <p14:tracePt t="43994" x="2736850" y="2146300"/>
          <p14:tracePt t="44013" x="3054350" y="2368550"/>
          <p14:tracePt t="44028" x="3435350" y="2609850"/>
          <p14:tracePt t="44045" x="3905250" y="2882900"/>
          <p14:tracePt t="44061" x="4368800" y="3162300"/>
          <p14:tracePt t="44078" x="4775200" y="3409950"/>
          <p14:tracePt t="44095" x="5048250" y="3575050"/>
          <p14:tracePt t="44112" x="5187950" y="3651250"/>
          <p14:tracePt t="44128" x="5232400" y="3683000"/>
          <p14:tracePt t="44255" x="5226050" y="3683000"/>
          <p14:tracePt t="44261" x="5213350" y="3670300"/>
          <p14:tracePt t="44279" x="5137150" y="3600450"/>
          <p14:tracePt t="44296" x="4991100" y="3486150"/>
          <p14:tracePt t="44312" x="4762500" y="3314700"/>
          <p14:tracePt t="44327" x="4419600" y="3079750"/>
          <p14:tracePt t="44344" x="4013200" y="2813050"/>
          <p14:tracePt t="44361" x="3587750" y="2565400"/>
          <p14:tracePt t="44379" x="3251200" y="2374900"/>
          <p14:tracePt t="44380" x="3143250" y="2305050"/>
          <p14:tracePt t="44394" x="3067050" y="2260600"/>
          <p14:tracePt t="44411" x="2965450" y="2197100"/>
          <p14:tracePt t="44426" x="2940050" y="2178050"/>
          <p14:tracePt t="44471" x="2946400" y="2178050"/>
          <p14:tracePt t="44477" x="2952750" y="2184400"/>
          <p14:tracePt t="44496" x="2990850" y="2197100"/>
          <p14:tracePt t="44511" x="3067050" y="2247900"/>
          <p14:tracePt t="44527" x="3219450" y="2336800"/>
          <p14:tracePt t="44544" x="3416300" y="2457450"/>
          <p14:tracePt t="44562" x="3663950" y="2603500"/>
          <p14:tracePt t="44577" x="3981450" y="2787650"/>
          <p14:tracePt t="44595" x="4343400" y="2997200"/>
          <p14:tracePt t="44610" x="4648200" y="3149600"/>
          <p14:tracePt t="44628" x="4826000" y="3225800"/>
          <p14:tracePt t="44645" x="4895850" y="3257550"/>
          <p14:tracePt t="44658" x="4902200" y="3263900"/>
          <p14:tracePt t="44686" x="0" y="0"/>
        </p14:tracePtLst>
        <p14:tracePtLst>
          <p14:tracePt t="47567" x="3581400" y="3314700"/>
          <p14:tracePt t="47704" x="3575050" y="3314700"/>
          <p14:tracePt t="47718" x="3568700" y="3314700"/>
          <p14:tracePt t="47742" x="3562350" y="3314700"/>
          <p14:tracePt t="47807" x="3556000" y="3314700"/>
          <p14:tracePt t="47815" x="3549650" y="3314700"/>
          <p14:tracePt t="47820" x="3543300" y="3308350"/>
          <p14:tracePt t="47846" x="3536950" y="3308350"/>
          <p14:tracePt t="47874" x="3530600" y="3308350"/>
          <p14:tracePt t="47887" x="3524250" y="3308350"/>
          <p14:tracePt t="47911" x="3517900" y="3302000"/>
          <p14:tracePt t="47957" x="3517900" y="3295650"/>
          <p14:tracePt t="47972" x="3517900" y="3289300"/>
          <p14:tracePt t="47980" x="3517900" y="3282950"/>
          <p14:tracePt t="48038" x="3517900" y="3276600"/>
          <p14:tracePt t="48072" x="3517900" y="3263900"/>
          <p14:tracePt t="48078" x="3524250" y="3263900"/>
          <p14:tracePt t="48095" x="3530600" y="3263900"/>
          <p14:tracePt t="48111" x="3536950" y="3263900"/>
          <p14:tracePt t="48117" x="3549650" y="3263900"/>
          <p14:tracePt t="48143" x="3562350" y="3263900"/>
          <p14:tracePt t="48149" x="3568700" y="3270250"/>
          <p14:tracePt t="48166" x="3587750" y="3282950"/>
          <p14:tracePt t="48184" x="3606800" y="3289300"/>
          <p14:tracePt t="48201" x="3619500" y="3308350"/>
          <p14:tracePt t="48218" x="3625850" y="3314700"/>
          <p14:tracePt t="48234" x="3625850" y="3321050"/>
          <p14:tracePt t="48251" x="3625850" y="3327400"/>
          <p14:tracePt t="48267" x="3625850" y="3333750"/>
          <p14:tracePt t="48283" x="3625850" y="3346450"/>
          <p14:tracePt t="48302" x="3613150" y="3359150"/>
          <p14:tracePt t="48319" x="3600450" y="3359150"/>
          <p14:tracePt t="48334" x="3587750" y="3359150"/>
          <p14:tracePt t="48351" x="3575050" y="3359150"/>
          <p14:tracePt t="48366" x="3562350" y="3359150"/>
          <p14:tracePt t="48384" x="3536950" y="3352800"/>
          <p14:tracePt t="48400" x="3517900" y="3333750"/>
          <p14:tracePt t="48418" x="3511550" y="3327400"/>
          <p14:tracePt t="48433" x="3505200" y="3321050"/>
          <p14:tracePt t="48462" x="3505200" y="3308350"/>
          <p14:tracePt t="48470" x="3505200" y="3302000"/>
          <p14:tracePt t="48482" x="3505200" y="3295650"/>
          <p14:tracePt t="48498" x="3505200" y="3289300"/>
          <p14:tracePt t="48516" x="3511550" y="3282950"/>
          <p14:tracePt t="48532" x="3517900" y="3282950"/>
          <p14:tracePt t="48547" x="3530600" y="3282950"/>
          <p14:tracePt t="48565" x="3536950" y="3282950"/>
          <p14:tracePt t="48583" x="3543300" y="3282950"/>
          <p14:tracePt t="48599" x="3549650" y="3282950"/>
          <p14:tracePt t="48615" x="3562350" y="3289300"/>
          <p14:tracePt t="48634" x="3568700" y="3295650"/>
          <p14:tracePt t="48651" x="3568700" y="3314700"/>
          <p14:tracePt t="48666" x="3568700" y="3321050"/>
          <p14:tracePt t="48683" x="3556000" y="3333750"/>
          <p14:tracePt t="48700" x="3549650" y="3333750"/>
          <p14:tracePt t="48854" x="0" y="0"/>
        </p14:tracePtLst>
        <p14:tracePtLst>
          <p14:tracePt t="49398" x="3517900" y="3346450"/>
          <p14:tracePt t="49406" x="3511550" y="3346450"/>
          <p14:tracePt t="49414" x="3498850" y="3346450"/>
          <p14:tracePt t="49432" x="3492500" y="3340100"/>
          <p14:tracePt t="49447" x="3479800" y="3327400"/>
          <p14:tracePt t="49465" x="3467100" y="3295650"/>
          <p14:tracePt t="49481" x="3454400" y="3257550"/>
          <p14:tracePt t="49497" x="3448050" y="3244850"/>
          <p14:tracePt t="49513" x="3448050" y="3225800"/>
          <p14:tracePt t="49531" x="3448050" y="3219450"/>
          <p14:tracePt t="49547" x="3454400" y="3200400"/>
          <p14:tracePt t="49564" x="3486150" y="3194050"/>
          <p14:tracePt t="49579" x="3511550" y="3194050"/>
          <p14:tracePt t="49600" x="3600450" y="3225800"/>
          <p14:tracePt t="49612" x="3638550" y="3251200"/>
          <p14:tracePt t="49629" x="3683000" y="3263900"/>
          <p14:tracePt t="49646" x="3714750" y="3276600"/>
          <p14:tracePt t="49663" x="3727450" y="3289300"/>
          <p14:tracePt t="49679" x="3733800" y="3295650"/>
          <p14:tracePt t="49697" x="3740150" y="3314700"/>
          <p14:tracePt t="49713" x="3740150" y="3333750"/>
          <p14:tracePt t="49730" x="3740150" y="3359150"/>
          <p14:tracePt t="49747" x="3733800" y="3378200"/>
          <p14:tracePt t="49763" x="3727450" y="3390900"/>
          <p14:tracePt t="49779" x="3721100" y="3397250"/>
          <p14:tracePt t="49798" x="3702050" y="3403600"/>
          <p14:tracePt t="49812" x="3695700" y="3409950"/>
          <p14:tracePt t="49831" x="3689350" y="3409950"/>
          <p14:tracePt t="49847" x="3670300" y="3409950"/>
          <p14:tracePt t="49861" x="3644900" y="3390900"/>
          <p14:tracePt t="49880" x="3613150" y="3378200"/>
          <p14:tracePt t="49897" x="3594100" y="3352800"/>
          <p14:tracePt t="49913" x="3581400" y="3333750"/>
          <p14:tracePt t="49930" x="3568700" y="3308350"/>
          <p14:tracePt t="49945" x="3568700" y="3302000"/>
          <p14:tracePt t="49962" x="3568700" y="3289300"/>
          <p14:tracePt t="49980" x="3568700" y="3282950"/>
          <p14:tracePt t="49996" x="3568700" y="3270250"/>
          <p14:tracePt t="50013" x="3581400" y="3251200"/>
          <p14:tracePt t="50030" x="3587750" y="3244850"/>
          <p14:tracePt t="50047" x="3600450" y="3244850"/>
          <p14:tracePt t="50086" x="3606800" y="3244850"/>
          <p14:tracePt t="50193" x="3613150" y="3244850"/>
          <p14:tracePt t="50207" x="3613150" y="3251200"/>
          <p14:tracePt t="50216" x="3613150" y="3257550"/>
          <p14:tracePt t="50229" x="3606800" y="3276600"/>
          <p14:tracePt t="50247" x="3594100" y="3289300"/>
          <p14:tracePt t="50262" x="3575050" y="3308350"/>
          <p14:tracePt t="50277" x="3556000" y="3321050"/>
          <p14:tracePt t="50294" x="3536950" y="3333750"/>
          <p14:tracePt t="50312" x="3524250" y="3333750"/>
          <p14:tracePt t="50327" x="3511550" y="3333750"/>
          <p14:tracePt t="50345" x="3498850" y="3333750"/>
          <p14:tracePt t="50361" x="3492500" y="3333750"/>
          <p14:tracePt t="50380" x="3486150" y="3327400"/>
          <p14:tracePt t="50395" x="3473450" y="3302000"/>
          <p14:tracePt t="50411" x="3448050" y="3282950"/>
          <p14:tracePt t="50426" x="3448050" y="3276600"/>
          <p14:tracePt t="50445" x="3441700" y="3263900"/>
          <p14:tracePt t="50461" x="3441700" y="3251200"/>
          <p14:tracePt t="50478" x="3441700" y="3244850"/>
          <p14:tracePt t="50495" x="3441700" y="3238500"/>
          <p14:tracePt t="50512" x="3454400" y="3238500"/>
          <p14:tracePt t="50528" x="3473450" y="3238500"/>
          <p14:tracePt t="50545" x="3492500" y="3238500"/>
          <p14:tracePt t="50561" x="3505200" y="3238500"/>
          <p14:tracePt t="50578" x="3536950" y="3238500"/>
          <p14:tracePt t="50592" x="3543300" y="3244850"/>
          <p14:tracePt t="50611" x="3562350" y="3257550"/>
          <p14:tracePt t="50695" x="3562350" y="3263900"/>
          <p14:tracePt t="50710" x="3562350" y="3270250"/>
          <p14:tracePt t="51192" x="0" y="0"/>
        </p14:tracePtLst>
        <p14:tracePtLst>
          <p14:tracePt t="52293" x="3784600" y="4178300"/>
          <p14:tracePt t="52311" x="3778250" y="4165600"/>
          <p14:tracePt t="52327" x="3771900" y="4146550"/>
          <p14:tracePt t="52333" x="3765550" y="4140200"/>
          <p14:tracePt t="52340" x="3765550" y="4127500"/>
          <p14:tracePt t="52358" x="3765550" y="4108450"/>
          <p14:tracePt t="52372" x="3765550" y="4070350"/>
          <p14:tracePt t="52390" x="3765550" y="4038600"/>
          <p14:tracePt t="52406" x="3778250" y="4019550"/>
          <p14:tracePt t="52423" x="3784600" y="4000500"/>
          <p14:tracePt t="52439" x="3797300" y="3994150"/>
          <p14:tracePt t="52455" x="3816350" y="3987800"/>
          <p14:tracePt t="52471" x="3841750" y="3987800"/>
          <p14:tracePt t="52489" x="3867150" y="3987800"/>
          <p14:tracePt t="52507" x="3892550" y="3987800"/>
          <p14:tracePt t="52521" x="3911600" y="3994150"/>
          <p14:tracePt t="52540" x="3924300" y="4032250"/>
          <p14:tracePt t="52553" x="3924300" y="4038600"/>
          <p14:tracePt t="52572" x="3924300" y="4070350"/>
          <p14:tracePt t="52589" x="3905250" y="4108450"/>
          <p14:tracePt t="52605" x="3873500" y="4121150"/>
          <p14:tracePt t="52622" x="3841750" y="4140200"/>
          <p14:tracePt t="52639" x="3835400" y="4146550"/>
          <p14:tracePt t="52656" x="3816350" y="4146550"/>
          <p14:tracePt t="52670" x="3778250" y="4146550"/>
          <p14:tracePt t="52689" x="3740150" y="4140200"/>
          <p14:tracePt t="52706" x="3727450" y="4133850"/>
          <p14:tracePt t="52721" x="3721100" y="4127500"/>
          <p14:tracePt t="52775" x="3721100" y="4121150"/>
          <p14:tracePt t="52783" x="3721100" y="4114800"/>
          <p14:tracePt t="52790" x="3721100" y="4108450"/>
          <p14:tracePt t="52806" x="3727450" y="4095750"/>
          <p14:tracePt t="52822" x="3740150" y="4083050"/>
          <p14:tracePt t="52839" x="3752850" y="4076700"/>
          <p14:tracePt t="52853" x="3765550" y="4070350"/>
          <p14:tracePt t="52870" x="3790950" y="4070350"/>
          <p14:tracePt t="52889" x="3822700" y="4070350"/>
          <p14:tracePt t="52904" x="3854450" y="4083050"/>
          <p14:tracePt t="52922" x="3867150" y="4089400"/>
          <p14:tracePt t="52938" x="3879850" y="4102100"/>
          <p14:tracePt t="52955" x="3892550" y="4108450"/>
          <p14:tracePt t="52982" x="0" y="0"/>
        </p14:tracePtLst>
        <p14:tracePtLst>
          <p14:tracePt t="53544" x="5734050" y="4318000"/>
          <p14:tracePt t="53548" x="5721350" y="4318000"/>
          <p14:tracePt t="53557" x="5689600" y="4305300"/>
          <p14:tracePt t="53569" x="5638800" y="4286250"/>
          <p14:tracePt t="53586" x="5537200" y="4241800"/>
          <p14:tracePt t="53602" x="5486400" y="4210050"/>
          <p14:tracePt t="53621" x="5448300" y="4171950"/>
          <p14:tracePt t="53634" x="5441950" y="4159250"/>
          <p14:tracePt t="53654" x="5441950" y="4146550"/>
          <p14:tracePt t="53669" x="5448300" y="4114800"/>
          <p14:tracePt t="53684" x="5467350" y="4089400"/>
          <p14:tracePt t="53701" x="5499100" y="4076700"/>
          <p14:tracePt t="53719" x="5549900" y="4064000"/>
          <p14:tracePt t="53736" x="5645150" y="4057650"/>
          <p14:tracePt t="53751" x="5791200" y="4083050"/>
          <p14:tracePt t="53770" x="5937250" y="4108450"/>
          <p14:tracePt t="53785" x="6089650" y="4140200"/>
          <p14:tracePt t="53801" x="6191250" y="4171950"/>
          <p14:tracePt t="53820" x="6235700" y="4197350"/>
          <p14:tracePt t="53834" x="6254750" y="4216400"/>
          <p14:tracePt t="53854" x="6254750" y="4229100"/>
          <p14:tracePt t="53868" x="6229350" y="4248150"/>
          <p14:tracePt t="53885" x="6197600" y="4273550"/>
          <p14:tracePt t="53902" x="6146800" y="4286250"/>
          <p14:tracePt t="53920" x="6089650" y="4292600"/>
          <p14:tracePt t="53934" x="6000750" y="4267200"/>
          <p14:tracePt t="53952" x="5905500" y="4222750"/>
          <p14:tracePt t="53968" x="5810250" y="4159250"/>
          <p14:tracePt t="53985" x="5740400" y="4108450"/>
          <p14:tracePt t="54001" x="5702300" y="4051300"/>
          <p14:tracePt t="54018" x="5683250" y="4013200"/>
          <p14:tracePt t="54036" x="5670550" y="3981450"/>
          <p14:tracePt t="54037" x="5670550" y="3975100"/>
          <p14:tracePt t="54053" x="5670550" y="3962400"/>
          <p14:tracePt t="54070" x="5670550" y="3956050"/>
          <p14:tracePt t="54086" x="5676900" y="3943350"/>
          <p14:tracePt t="54111" x="5689600" y="3943350"/>
          <p14:tracePt t="54118" x="5702300" y="3943350"/>
          <p14:tracePt t="54134" x="5727700" y="3956050"/>
          <p14:tracePt t="54151" x="5740400" y="3975100"/>
          <p14:tracePt t="54167" x="5759450" y="4013200"/>
          <p14:tracePt t="54185" x="5759450" y="4057650"/>
          <p14:tracePt t="54201" x="5740400" y="4095750"/>
          <p14:tracePt t="54220" x="5702300" y="4133850"/>
          <p14:tracePt t="54232" x="5689600" y="4146550"/>
          <p14:tracePt t="54251" x="5645150" y="4152900"/>
          <p14:tracePt t="54252" x="5626100" y="4152900"/>
          <p14:tracePt t="54267" x="5607050" y="4152900"/>
          <p14:tracePt t="54269" x="5568950" y="4146550"/>
          <p14:tracePt t="54282" x="5556250" y="4146550"/>
          <p14:tracePt t="54301" x="5530850" y="4133850"/>
          <p14:tracePt t="54319" x="5518150" y="4127500"/>
          <p14:tracePt t="54334" x="5518150" y="4121150"/>
          <p14:tracePt t="54350" x="5518150" y="4108450"/>
          <p14:tracePt t="54350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BBA57D-D993-E115-0F5E-5861BE1F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567163A-575F-361B-C3BC-3F8B24E2F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彭繼增，銷子輪機構之設計及機械誤差分析，碩士論文，國立清華大學動力機械工程學系，新竹市， </a:t>
            </a:r>
            <a:r>
              <a:rPr lang="en-US" altLang="zh-TW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2010</a:t>
            </a:r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年，</a:t>
            </a:r>
            <a:r>
              <a:rPr lang="en-US" altLang="zh-TW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33-46</a:t>
            </a:r>
            <a:r>
              <a:rPr lang="zh-TW" altLang="en-US" sz="120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頁。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D3737E4-7FD6-DE6D-D31A-9B597147E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75014E-E992-CFB9-75CD-6C14FAC900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663" t="9546" b="32327"/>
          <a:stretch/>
        </p:blipFill>
        <p:spPr>
          <a:xfrm>
            <a:off x="989769" y="1904468"/>
            <a:ext cx="6124134" cy="42005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BD1071-E746-13C7-9967-CADAB2C82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550" y="1792812"/>
            <a:ext cx="5571173" cy="4549791"/>
          </a:xfrm>
          <a:prstGeom prst="rect">
            <a:avLst/>
          </a:prstGeom>
        </p:spPr>
      </p:pic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4E5FACC5-FBE4-916E-4CE9-766F4D8CD6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68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288"/>
    </mc:Choice>
    <mc:Fallback>
      <p:transition spd="slow" advTm="59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01" x="4508500" y="844550"/>
          <p14:tracePt t="4406" x="4851400" y="965200"/>
          <p14:tracePt t="4415" x="5207000" y="1117600"/>
          <p14:tracePt t="4422" x="5505450" y="1295400"/>
          <p14:tracePt t="4434" x="5746750" y="1479550"/>
          <p14:tracePt t="4445" x="5899150" y="1663700"/>
          <p14:tracePt t="4446" x="6026150" y="1841500"/>
          <p14:tracePt t="4462" x="6216650" y="2178050"/>
          <p14:tracePt t="4478" x="6324600" y="2451100"/>
          <p14:tracePt t="4495" x="6343650" y="2705100"/>
          <p14:tracePt t="4511" x="6273800" y="3028950"/>
          <p14:tracePt t="4529" x="6083300" y="3441700"/>
          <p14:tracePt t="4544" x="5816600" y="3867150"/>
          <p14:tracePt t="4561" x="5511800" y="4197350"/>
          <p14:tracePt t="4577" x="5194300" y="4387850"/>
          <p14:tracePt t="4594" x="4826000" y="4495800"/>
          <p14:tracePt t="4611" x="4578350" y="4514850"/>
          <p14:tracePt t="4628" x="4362450" y="4470400"/>
          <p14:tracePt t="4644" x="4197350" y="4400550"/>
          <p14:tracePt t="4661" x="4044950" y="4330700"/>
          <p14:tracePt t="4678" x="3892550" y="4267200"/>
          <p14:tracePt t="4694" x="3886200" y="4260850"/>
          <p14:tracePt t="4713" x="3867150" y="4254500"/>
          <p14:tracePt t="4727" x="3841750" y="4210050"/>
          <p14:tracePt t="4745" x="3759200" y="4114800"/>
          <p14:tracePt t="4763" x="3695700" y="4000500"/>
          <p14:tracePt t="4779" x="3644900" y="3867150"/>
          <p14:tracePt t="4795" x="3638550" y="3657600"/>
          <p14:tracePt t="4813" x="3702050" y="3352800"/>
          <p14:tracePt t="4828" x="3917950" y="2914650"/>
          <p14:tracePt t="4846" x="4559300" y="2260600"/>
          <p14:tracePt t="4863" x="5149850" y="2032000"/>
          <p14:tracePt t="4879" x="5708650" y="2025650"/>
          <p14:tracePt t="4897" x="6299200" y="2254250"/>
          <p14:tracePt t="4912" x="6718300" y="2641600"/>
          <p14:tracePt t="4928" x="6972300" y="3181350"/>
          <p14:tracePt t="4945" x="7042150" y="3803650"/>
          <p14:tracePt t="4962" x="6870700" y="4470400"/>
          <p14:tracePt t="4978" x="6508750" y="5124450"/>
          <p14:tracePt t="4995" x="6032500" y="5657850"/>
          <p14:tracePt t="5012" x="5461000" y="5981700"/>
          <p14:tracePt t="5028" x="4921250" y="6064250"/>
          <p14:tracePt t="5047" x="4025900" y="5835650"/>
          <p14:tracePt t="5060" x="3670300" y="5670550"/>
          <p14:tracePt t="5079" x="2571750" y="4902200"/>
          <p14:tracePt t="5095" x="1866900" y="4133850"/>
          <p14:tracePt t="5114" x="1352550" y="3359150"/>
          <p14:tracePt t="5130" x="1117600" y="2743200"/>
          <p14:tracePt t="5144" x="1117600" y="2273300"/>
          <p14:tracePt t="5162" x="1352550" y="1866900"/>
          <p14:tracePt t="5178" x="1816100" y="1625600"/>
          <p14:tracePt t="5194" x="2597150" y="1593850"/>
          <p14:tracePt t="5210" x="3651250" y="1739900"/>
          <p14:tracePt t="5226" x="4565650" y="1949450"/>
          <p14:tracePt t="5244" x="5029200" y="2101850"/>
          <p14:tracePt t="5262" x="5251450" y="2330450"/>
          <p14:tracePt t="5276" x="5276850" y="2438400"/>
          <p14:tracePt t="5294" x="5207000" y="2889250"/>
          <p14:tracePt t="5312" x="5041900" y="3289300"/>
          <p14:tracePt t="5327" x="4768850" y="3663950"/>
          <p14:tracePt t="5344" x="4400550" y="3930650"/>
          <p14:tracePt t="5360" x="3917950" y="4089400"/>
          <p14:tracePt t="5376" x="3448050" y="4083050"/>
          <p14:tracePt t="5395" x="2908300" y="3905250"/>
          <p14:tracePt t="5411" x="2438400" y="3613150"/>
          <p14:tracePt t="5427" x="2165350" y="3295650"/>
          <p14:tracePt t="5444" x="2019300" y="2914650"/>
          <p14:tracePt t="5461" x="2012950" y="2444750"/>
          <p14:tracePt t="5462" x="2082800" y="2184400"/>
          <p14:tracePt t="5476" x="2190750" y="1943100"/>
          <p14:tracePt t="5495" x="2832100" y="1384300"/>
          <p14:tracePt t="5512" x="3562350" y="1174750"/>
          <p14:tracePt t="5527" x="4368800" y="1136650"/>
          <p14:tracePt t="5544" x="5200650" y="1308100"/>
          <p14:tracePt t="5561" x="5930900" y="1682750"/>
          <p14:tracePt t="5577" x="6407150" y="2184400"/>
          <p14:tracePt t="5593" x="6527800" y="2692400"/>
          <p14:tracePt t="5611" x="6445250" y="3130550"/>
          <p14:tracePt t="5626" x="6235700" y="3441700"/>
          <p14:tracePt t="5646" x="5759450" y="3695700"/>
          <p14:tracePt t="5658" x="5556250" y="3721100"/>
          <p14:tracePt t="5677" x="5130800" y="3714750"/>
          <p14:tracePt t="5678" x="4914900" y="3651250"/>
          <p14:tracePt t="5693" x="4502150" y="3454400"/>
          <p14:tracePt t="5710" x="4025900" y="3105150"/>
          <p14:tracePt t="5726" x="3575050" y="2628900"/>
          <p14:tracePt t="5728" x="0" y="0"/>
        </p14:tracePtLst>
        <p14:tracePtLst>
          <p14:tracePt t="6846" x="10579100" y="4032250"/>
          <p14:tracePt t="6880" x="10572750" y="4038600"/>
          <p14:tracePt t="6886" x="10566400" y="4038600"/>
          <p14:tracePt t="6895" x="10566400" y="4057650"/>
          <p14:tracePt t="6904" x="10560050" y="4076700"/>
          <p14:tracePt t="6923" x="10541000" y="4108450"/>
          <p14:tracePt t="6941" x="10528300" y="4159250"/>
          <p14:tracePt t="6957" x="10528300" y="4216400"/>
          <p14:tracePt t="6973" x="10528300" y="4241800"/>
          <p14:tracePt t="6989" x="10534650" y="4267200"/>
          <p14:tracePt t="7006" x="10547350" y="4286250"/>
          <p14:tracePt t="7024" x="10560050" y="4292600"/>
          <p14:tracePt t="7040" x="10579100" y="4305300"/>
          <p14:tracePt t="7056" x="10623550" y="4324350"/>
          <p14:tracePt t="7072" x="10655300" y="4349750"/>
          <p14:tracePt t="7090" x="10680700" y="4368800"/>
          <p14:tracePt t="7108" x="10693400" y="4375150"/>
          <p14:tracePt t="7122" x="10706100" y="4400550"/>
          <p14:tracePt t="7139" x="10712450" y="4406900"/>
          <p14:tracePt t="7156" x="10725150" y="4425950"/>
          <p14:tracePt t="7173" x="10737850" y="4451350"/>
          <p14:tracePt t="7175" x="10744200" y="4464050"/>
          <p14:tracePt t="7188" x="10750550" y="4476750"/>
          <p14:tracePt t="7206" x="10769600" y="4514850"/>
          <p14:tracePt t="7222" x="10769600" y="4546600"/>
          <p14:tracePt t="7239" x="10769600" y="4603750"/>
          <p14:tracePt t="7256" x="10763250" y="4641850"/>
          <p14:tracePt t="7273" x="10744200" y="4667250"/>
          <p14:tracePt t="7288" x="10718800" y="4699000"/>
          <p14:tracePt t="7305" x="10674350" y="4737100"/>
          <p14:tracePt t="7322" x="10629900" y="4768850"/>
          <p14:tracePt t="7339" x="10598150" y="4806950"/>
          <p14:tracePt t="7357" x="10566400" y="4832350"/>
          <p14:tracePt t="7371" x="10541000" y="4851400"/>
          <p14:tracePt t="7391" x="10528300" y="4864100"/>
          <p14:tracePt t="7415" x="10515600" y="4870450"/>
          <p14:tracePt t="7423" x="10509250" y="4870450"/>
          <p14:tracePt t="7437" x="10502900" y="4876800"/>
          <p14:tracePt t="7457" x="10483850" y="4883150"/>
          <p14:tracePt t="7481" x="10483850" y="4889500"/>
          <p14:tracePt t="7530" x="10477500" y="4895850"/>
          <p14:tracePt t="7553" x="10477500" y="4902200"/>
          <p14:tracePt t="7559" x="10483850" y="4908550"/>
          <p14:tracePt t="7571" x="10496550" y="4921250"/>
          <p14:tracePt t="7588" x="10528300" y="4940300"/>
          <p14:tracePt t="7605" x="10541000" y="4946650"/>
          <p14:tracePt t="7620" x="10547350" y="4953000"/>
          <p14:tracePt t="7638" x="10553700" y="4965700"/>
          <p14:tracePt t="7656" x="10553700" y="4978400"/>
          <p14:tracePt t="7672" x="10547350" y="4997450"/>
          <p14:tracePt t="7689" x="10541000" y="5010150"/>
          <p14:tracePt t="7704" x="10515600" y="5022850"/>
          <p14:tracePt t="7722" x="10477500" y="5035550"/>
          <p14:tracePt t="7738" x="10401300" y="5067300"/>
          <p14:tracePt t="7754" x="10344150" y="5080000"/>
          <p14:tracePt t="7771" x="10312400" y="5086350"/>
          <p14:tracePt t="7787" x="10287000" y="5086350"/>
          <p14:tracePt t="7804" x="10280650" y="5086350"/>
          <p14:tracePt t="7858" x="10287000" y="5086350"/>
          <p14:tracePt t="7858" x="0" y="0"/>
        </p14:tracePtLst>
        <p14:tracePtLst>
          <p14:tracePt t="8361" x="10712450" y="4743450"/>
          <p14:tracePt t="8464" x="10706100" y="4749800"/>
          <p14:tracePt t="8480" x="10699750" y="4749800"/>
          <p14:tracePt t="8504" x="10693400" y="4749800"/>
          <p14:tracePt t="8602" x="10693400" y="4743450"/>
          <p14:tracePt t="8615" x="10693400" y="4737100"/>
          <p14:tracePt t="8641" x="10693400" y="4724400"/>
          <p14:tracePt t="8769" x="10693400" y="4730750"/>
          <p14:tracePt t="8775" x="10693400" y="4737100"/>
          <p14:tracePt t="8784" x="10693400" y="4743450"/>
          <p14:tracePt t="8803" x="10693400" y="4749800"/>
          <p14:tracePt t="8897" x="10699750" y="4749800"/>
          <p14:tracePt t="8904" x="10699750" y="4730750"/>
          <p14:tracePt t="8921" x="10718800" y="4705350"/>
          <p14:tracePt t="8933" x="10725150" y="4705350"/>
          <p14:tracePt t="8951" x="10731500" y="4699000"/>
          <p14:tracePt t="9008" x="10731500" y="4705350"/>
          <p14:tracePt t="9016" x="10731500" y="4718050"/>
          <p14:tracePt t="9023" x="10731500" y="4724400"/>
          <p14:tracePt t="9034" x="10731500" y="4730750"/>
          <p14:tracePt t="9051" x="10731500" y="4737100"/>
          <p14:tracePt t="9067" x="10731500" y="4749800"/>
          <p14:tracePt t="9096" x="10725150" y="4756150"/>
          <p14:tracePt t="9145" x="10718800" y="4756150"/>
          <p14:tracePt t="9168" x="10712450" y="4756150"/>
          <p14:tracePt t="9193" x="10706100" y="4749800"/>
          <p14:tracePt t="9225" x="10706100" y="4743450"/>
          <p14:tracePt t="9232" x="0" y="0"/>
        </p14:tracePtLst>
        <p14:tracePtLst>
          <p14:tracePt t="16864" x="10814050" y="4445000"/>
          <p14:tracePt t="16880" x="10814050" y="4438650"/>
          <p14:tracePt t="16904" x="10801350" y="4445000"/>
          <p14:tracePt t="16912" x="10782300" y="4457700"/>
          <p14:tracePt t="16918" x="10775950" y="4470400"/>
          <p14:tracePt t="16928" x="10750550" y="4495800"/>
          <p14:tracePt t="16946" x="10706100" y="4565650"/>
          <p14:tracePt t="16962" x="10642600" y="4660900"/>
          <p14:tracePt t="16980" x="10591800" y="4749800"/>
          <p14:tracePt t="16996" x="10528300" y="4826000"/>
          <p14:tracePt t="17012" x="10477500" y="4902200"/>
          <p14:tracePt t="17029" x="10426700" y="4978400"/>
          <p14:tracePt t="17031" x="10401300" y="5003800"/>
          <p14:tracePt t="17045" x="10394950" y="5022850"/>
          <p14:tracePt t="17062" x="10369550" y="5054600"/>
          <p14:tracePt t="17081" x="10369550" y="5060950"/>
          <p14:tracePt t="17128" x="10382250" y="5060950"/>
          <p14:tracePt t="17136" x="10401300" y="5035550"/>
          <p14:tracePt t="17145" x="10426700" y="4997450"/>
          <p14:tracePt t="17163" x="10490200" y="4889500"/>
          <p14:tracePt t="17181" x="10585450" y="4775200"/>
          <p14:tracePt t="17182" x="10636250" y="4705350"/>
          <p14:tracePt t="17193" x="10693400" y="4635500"/>
          <p14:tracePt t="17213" x="10826750" y="4514850"/>
          <p14:tracePt t="17229" x="10934700" y="4419600"/>
          <p14:tracePt t="17230" x="10972800" y="4400550"/>
          <p14:tracePt t="17244" x="10985500" y="4381500"/>
          <p14:tracePt t="17261" x="11017250" y="4356100"/>
          <p14:tracePt t="17277" x="11029950" y="4343400"/>
          <p14:tracePt t="17312" x="11029950" y="4349750"/>
          <p14:tracePt t="17321" x="11029950" y="4381500"/>
          <p14:tracePt t="17326" x="11010900" y="4413250"/>
          <p14:tracePt t="17345" x="10960100" y="4502150"/>
          <p14:tracePt t="17362" x="10871200" y="4597400"/>
          <p14:tracePt t="17378" x="10763250" y="4686300"/>
          <p14:tracePt t="17394" x="10661650" y="4781550"/>
          <p14:tracePt t="17410" x="10566400" y="4851400"/>
          <p14:tracePt t="17427" x="10521950" y="4889500"/>
          <p14:tracePt t="17445" x="10502900" y="4902200"/>
          <p14:tracePt t="17488" x="10502900" y="4889500"/>
          <p14:tracePt t="17495" x="10502900" y="4883150"/>
          <p14:tracePt t="17502" x="10502900" y="4870450"/>
          <p14:tracePt t="17511" x="10502900" y="4864100"/>
          <p14:tracePt t="17511" x="0" y="0"/>
        </p14:tracePtLst>
        <p14:tracePtLst>
          <p14:tracePt t="18993" x="5918200" y="5118100"/>
          <p14:tracePt t="19007" x="5905500" y="5111750"/>
          <p14:tracePt t="19023" x="5899150" y="5111750"/>
          <p14:tracePt t="19033" x="5892800" y="5111750"/>
          <p14:tracePt t="19038" x="5886450" y="5111750"/>
          <p14:tracePt t="19080" x="5886450" y="5105400"/>
          <p14:tracePt t="19095" x="5899150" y="5080000"/>
          <p14:tracePt t="19103" x="5911850" y="5054600"/>
          <p14:tracePt t="19111" x="5924550" y="5029200"/>
          <p14:tracePt t="19122" x="5937250" y="5003800"/>
          <p14:tracePt t="19139" x="5988050" y="4921250"/>
          <p14:tracePt t="19156" x="6045200" y="4826000"/>
          <p14:tracePt t="19171" x="6102350" y="4730750"/>
          <p14:tracePt t="19188" x="6140450" y="4648200"/>
          <p14:tracePt t="19204" x="6159500" y="4578350"/>
          <p14:tracePt t="19221" x="6184900" y="4521200"/>
          <p14:tracePt t="19223" x="6197600" y="4508500"/>
          <p14:tracePt t="19240" x="6223000" y="4470400"/>
          <p14:tracePt t="19256" x="6242050" y="4438650"/>
          <p14:tracePt t="19274" x="6248400" y="4419600"/>
          <p14:tracePt t="19291" x="6261100" y="4406900"/>
          <p14:tracePt t="19591" x="0" y="0"/>
        </p14:tracePtLst>
        <p14:tracePtLst>
          <p14:tracePt t="22868" x="10572750" y="4413250"/>
          <p14:tracePt t="22879" x="10579100" y="4413250"/>
          <p14:tracePt t="22888" x="10579100" y="4419600"/>
          <p14:tracePt t="22896" x="10579100" y="4432300"/>
          <p14:tracePt t="22914" x="10553700" y="4470400"/>
          <p14:tracePt t="22930" x="10521950" y="4521200"/>
          <p14:tracePt t="22947" x="10471150" y="4591050"/>
          <p14:tracePt t="22962" x="10426700" y="4654550"/>
          <p14:tracePt t="22981" x="10401300" y="4718050"/>
          <p14:tracePt t="22998" x="10375900" y="4762500"/>
          <p14:tracePt t="23011" x="10369550" y="4775200"/>
          <p14:tracePt t="23029" x="10369550" y="4781550"/>
          <p14:tracePt t="23136" x="10382250" y="4762500"/>
          <p14:tracePt t="23144" x="10394950" y="4737100"/>
          <p14:tracePt t="23151" x="10414000" y="4699000"/>
          <p14:tracePt t="23151" x="0" y="0"/>
        </p14:tracePtLst>
        <p14:tracePtLst>
          <p14:tracePt t="23304" x="10509250" y="4356100"/>
          <p14:tracePt t="23313" x="10515600" y="4356100"/>
          <p14:tracePt t="23328" x="10528300" y="4356100"/>
          <p14:tracePt t="23334" x="10534650" y="4356100"/>
          <p14:tracePt t="23343" x="10547350" y="4368800"/>
          <p14:tracePt t="23362" x="10610850" y="4394200"/>
          <p14:tracePt t="23377" x="10712450" y="4445000"/>
          <p14:tracePt t="23396" x="10858500" y="4508500"/>
          <p14:tracePt t="23412" x="11010900" y="4572000"/>
          <p14:tracePt t="23430" x="11150600" y="4622800"/>
          <p14:tracePt t="23443" x="11163300" y="4629150"/>
          <p14:tracePt t="23488" x="11169650" y="4635500"/>
          <p14:tracePt t="23512" x="11169650" y="4641850"/>
          <p14:tracePt t="23520" x="11169650" y="4660900"/>
          <p14:tracePt t="23528" x="11156950" y="4667250"/>
          <p14:tracePt t="23544" x="11131550" y="4705350"/>
          <p14:tracePt t="23561" x="11074400" y="4756150"/>
          <p14:tracePt t="23578" x="11017250" y="4819650"/>
          <p14:tracePt t="23596" x="10960100" y="4895850"/>
          <p14:tracePt t="23610" x="10915650" y="4972050"/>
          <p14:tracePt t="23628" x="10877550" y="5041900"/>
          <p14:tracePt t="23644" x="10871200" y="5086350"/>
          <p14:tracePt t="23662" x="10864850" y="5099050"/>
          <p14:tracePt t="23753" x="10858500" y="5099050"/>
          <p14:tracePt t="23768" x="10845800" y="5105400"/>
          <p14:tracePt t="23776" x="10839450" y="5111750"/>
          <p14:tracePt t="23783" x="10826750" y="5118100"/>
          <p14:tracePt t="23792" x="10814050" y="5124450"/>
          <p14:tracePt t="23810" x="10801350" y="5124450"/>
          <p14:tracePt t="23827" x="10782300" y="5130800"/>
          <p14:tracePt t="23842" x="10737850" y="5130800"/>
          <p14:tracePt t="23861" x="10693400" y="5130800"/>
          <p14:tracePt t="23878" x="10623550" y="5130800"/>
          <p14:tracePt t="23892" x="10579100" y="5118100"/>
          <p14:tracePt t="23913" x="10452100" y="5054600"/>
          <p14:tracePt t="23925" x="10394950" y="5016500"/>
          <p14:tracePt t="23927" x="10337800" y="4984750"/>
          <p14:tracePt t="23944" x="10267950" y="4940300"/>
          <p14:tracePt t="23961" x="10248900" y="4933950"/>
          <p14:tracePt t="23976" x="10242550" y="4927600"/>
          <p14:tracePt t="24073" x="10236200" y="4927600"/>
          <p14:tracePt t="24097" x="10248900" y="4933950"/>
          <p14:tracePt t="24128" x="10255250" y="4933950"/>
          <p14:tracePt t="24136" x="10267950" y="4940300"/>
          <p14:tracePt t="24142" x="0" y="0"/>
        </p14:tracePtLst>
        <p14:tracePtLst>
          <p14:tracePt t="24664" x="2565400" y="2311400"/>
          <p14:tracePt t="24672" x="2565400" y="2317750"/>
          <p14:tracePt t="24679" x="2559050" y="2330450"/>
          <p14:tracePt t="24691" x="2546350" y="2343150"/>
          <p14:tracePt t="24710" x="2476500" y="2400300"/>
          <p14:tracePt t="24724" x="2438400" y="2432050"/>
          <p14:tracePt t="24742" x="2298700" y="2571750"/>
          <p14:tracePt t="24759" x="2203450" y="2679700"/>
          <p14:tracePt t="24773" x="2159000" y="2736850"/>
          <p14:tracePt t="24792" x="2038350" y="2838450"/>
          <p14:tracePt t="24809" x="2012950" y="2870200"/>
          <p14:tracePt t="24824" x="2000250" y="2876550"/>
          <p14:tracePt t="24842" x="1993900" y="2876550"/>
          <p14:tracePt t="24881" x="2000250" y="2863850"/>
          <p14:tracePt t="24890" x="2012950" y="2844800"/>
          <p14:tracePt t="24895" x="2032000" y="2813050"/>
          <p14:tracePt t="24895" x="0" y="0"/>
        </p14:tracePtLst>
        <p14:tracePtLst>
          <p14:tracePt t="25024" x="2520950" y="2355850"/>
          <p14:tracePt t="25030" x="2616200" y="2387600"/>
          <p14:tracePt t="25039" x="2717800" y="2425700"/>
          <p14:tracePt t="25057" x="2940050" y="2514600"/>
          <p14:tracePt t="25073" x="3162300" y="2616200"/>
          <p14:tracePt t="25091" x="3448050" y="2774950"/>
          <p14:tracePt t="25107" x="3708400" y="2933700"/>
          <p14:tracePt t="25123" x="3873500" y="3035300"/>
          <p14:tracePt t="25141" x="3956050" y="3117850"/>
          <p14:tracePt t="25157" x="3975100" y="3162300"/>
          <p14:tracePt t="25173" x="3981450" y="3181350"/>
          <p14:tracePt t="25175" x="3981450" y="3194050"/>
          <p14:tracePt t="25192" x="3975100" y="3219450"/>
          <p14:tracePt t="25208" x="3949700" y="3244850"/>
          <p14:tracePt t="25223" x="3937000" y="3263900"/>
          <p14:tracePt t="25240" x="3917950" y="3295650"/>
          <p14:tracePt t="25257" x="3892550" y="3321050"/>
          <p14:tracePt t="25272" x="3867150" y="3352800"/>
          <p14:tracePt t="25292" x="3835400" y="3384550"/>
          <p14:tracePt t="25305" x="3790950" y="3416300"/>
          <p14:tracePt t="25322" x="3727450" y="3448050"/>
          <p14:tracePt t="25339" x="3702050" y="3460750"/>
          <p14:tracePt t="25354" x="3657600" y="3460750"/>
          <p14:tracePt t="25371" x="3568700" y="3435350"/>
          <p14:tracePt t="25389" x="3473450" y="3397250"/>
          <p14:tracePt t="25408" x="3270250" y="3270250"/>
          <p14:tracePt t="25422" x="3016250" y="3111500"/>
          <p14:tracePt t="25441" x="2635250" y="2882900"/>
          <p14:tracePt t="25455" x="2311400" y="2730500"/>
          <p14:tracePt t="25473" x="2101850" y="2679700"/>
          <p14:tracePt t="25491" x="1987550" y="2647950"/>
          <p14:tracePt t="25505" x="1962150" y="2641600"/>
          <p14:tracePt t="25522" x="1955800" y="2641600"/>
          <p14:tracePt t="25623" x="0" y="0"/>
        </p14:tracePtLst>
        <p14:tracePtLst>
          <p14:tracePt t="28065" x="10483850" y="5016500"/>
          <p14:tracePt t="28074" x="10483850" y="5022850"/>
          <p14:tracePt t="28113" x="10477500" y="5022850"/>
          <p14:tracePt t="28163" x="10471150" y="5016500"/>
          <p14:tracePt t="28168" x="10471150" y="4997450"/>
          <p14:tracePt t="28184" x="10483850" y="4965700"/>
          <p14:tracePt t="28197" x="10490200" y="4940300"/>
          <p14:tracePt t="28215" x="10528300" y="4870450"/>
          <p14:tracePt t="28233" x="10560050" y="4832350"/>
          <p14:tracePt t="28247" x="10572750" y="4813300"/>
          <p14:tracePt t="28265" x="10585450" y="4787900"/>
          <p14:tracePt t="28282" x="10604500" y="4762500"/>
          <p14:tracePt t="28298" x="10629900" y="4730750"/>
          <p14:tracePt t="28314" x="10668000" y="4699000"/>
          <p14:tracePt t="28333" x="10725150" y="4654550"/>
          <p14:tracePt t="28349" x="10763250" y="4616450"/>
          <p14:tracePt t="28352" x="10775950" y="4597400"/>
          <p14:tracePt t="28364" x="10795000" y="4578350"/>
          <p14:tracePt t="28380" x="10833100" y="4533900"/>
          <p14:tracePt t="28396" x="10883900" y="4470400"/>
          <p14:tracePt t="28414" x="10953750" y="4394200"/>
          <p14:tracePt t="28429" x="10966450" y="4368800"/>
          <p14:tracePt t="28447" x="10979150" y="4349750"/>
          <p14:tracePt t="28464" x="11004550" y="4318000"/>
          <p14:tracePt t="28481" x="11017250" y="4292600"/>
          <p14:tracePt t="28497" x="11036300" y="4260850"/>
          <p14:tracePt t="28514" x="11061700" y="4241800"/>
          <p14:tracePt t="28530" x="11074400" y="4216400"/>
          <p14:tracePt t="28547" x="11087100" y="4191000"/>
          <p14:tracePt t="28564" x="11106150" y="4146550"/>
          <p14:tracePt t="28582" x="11156950" y="4057650"/>
          <p14:tracePt t="28595" x="11169650" y="4032250"/>
          <p14:tracePt t="28615" x="11182350" y="4000500"/>
          <p14:tracePt t="28632" x="11182350" y="3987800"/>
          <p14:tracePt t="28646" x="11182350" y="3981450"/>
          <p14:tracePt t="28737" x="11182350" y="3987800"/>
          <p14:tracePt t="28743" x="11182350" y="4006850"/>
          <p14:tracePt t="28751" x="11163300" y="4038600"/>
          <p14:tracePt t="28764" x="11144250" y="4089400"/>
          <p14:tracePt t="28780" x="11087100" y="4178300"/>
          <p14:tracePt t="28797" x="11023600" y="4298950"/>
          <p14:tracePt t="28815" x="10922000" y="4476750"/>
          <p14:tracePt t="28829" x="10890250" y="4533900"/>
          <p14:tracePt t="28831" x="10845800" y="4603750"/>
          <p14:tracePt t="28846" x="10769600" y="4730750"/>
          <p14:tracePt t="28865" x="10706100" y="4838700"/>
          <p14:tracePt t="28880" x="10642600" y="4940300"/>
          <p14:tracePt t="28897" x="10585450" y="5035550"/>
          <p14:tracePt t="28914" x="10534650" y="5111750"/>
          <p14:tracePt t="28929" x="10483850" y="5187950"/>
          <p14:tracePt t="28946" x="10439400" y="5232400"/>
          <p14:tracePt t="28963" x="10420350" y="5270500"/>
          <p14:tracePt t="28980" x="10394950" y="5308600"/>
          <p14:tracePt t="28996" x="10375900" y="5346700"/>
          <p14:tracePt t="29014" x="10363200" y="5378450"/>
          <p14:tracePt t="29015" x="10356850" y="5391150"/>
          <p14:tracePt t="29029" x="10350500" y="5397500"/>
          <p14:tracePt t="29046" x="10344150" y="5410200"/>
          <p14:tracePt t="29063" x="10344150" y="5416550"/>
          <p14:tracePt t="29136" x="10344150" y="5422900"/>
          <p14:tracePt t="29160" x="10350500" y="5416550"/>
          <p14:tracePt t="29168" x="10350500" y="5410200"/>
          <p14:tracePt t="29178" x="10356850" y="5391150"/>
          <p14:tracePt t="29197" x="10369550" y="5353050"/>
          <p14:tracePt t="29199" x="10375900" y="5314950"/>
          <p14:tracePt t="29211" x="10388600" y="5270500"/>
          <p14:tracePt t="29231" x="10464800" y="5067300"/>
          <p14:tracePt t="29244" x="10490200" y="5003800"/>
          <p14:tracePt t="29263" x="10560050" y="4781550"/>
          <p14:tracePt t="29278" x="10591800" y="4654550"/>
          <p14:tracePt t="29297" x="10642600" y="4508500"/>
          <p14:tracePt t="29311" x="10718800" y="4362450"/>
          <p14:tracePt t="29329" x="10756900" y="4273550"/>
          <p14:tracePt t="29346" x="10775950" y="4222750"/>
          <p14:tracePt t="29363" x="10788650" y="4184650"/>
          <p14:tracePt t="29378" x="10814050" y="4152900"/>
          <p14:tracePt t="29396" x="10852150" y="4083050"/>
          <p14:tracePt t="29412" x="10928350" y="3987800"/>
          <p14:tracePt t="29428" x="11010900" y="3892550"/>
          <p14:tracePt t="29446" x="11131550" y="3727450"/>
          <p14:tracePt t="29462" x="11195050" y="3638550"/>
          <p14:tracePt t="29479" x="11220450" y="3594100"/>
          <p14:tracePt t="29496" x="11239500" y="3568700"/>
          <p14:tracePt t="29513" x="11258550" y="3536950"/>
          <p14:tracePt t="29528" x="11296650" y="3511550"/>
          <p14:tracePt t="29546" x="11322050" y="3505200"/>
          <p14:tracePt t="29562" x="11328400" y="3498850"/>
          <p14:tracePt t="29578" x="11334750" y="3492500"/>
          <p14:tracePt t="29633" x="11334750" y="3511550"/>
          <p14:tracePt t="29639" x="11322050" y="3536950"/>
          <p14:tracePt t="29647" x="11303000" y="3587750"/>
          <p14:tracePt t="29662" x="11239500" y="3721100"/>
          <p14:tracePt t="29679" x="11150600" y="3886200"/>
          <p14:tracePt t="29694" x="11023600" y="4064000"/>
          <p14:tracePt t="29712" x="10852150" y="4273550"/>
          <p14:tracePt t="29726" x="10712450" y="4476750"/>
          <p14:tracePt t="29744" x="10617200" y="4635500"/>
          <p14:tracePt t="29760" x="10534650" y="4781550"/>
          <p14:tracePt t="29778" x="10477500" y="4895850"/>
          <p14:tracePt t="29795" x="10433050" y="4984750"/>
          <p14:tracePt t="29811" x="10394950" y="5067300"/>
          <p14:tracePt t="29828" x="10369550" y="5143500"/>
          <p14:tracePt t="29844" x="10350500" y="5213350"/>
          <p14:tracePt t="29861" x="10325100" y="5283200"/>
          <p14:tracePt t="29876" x="10293350" y="5353050"/>
          <p14:tracePt t="29896" x="10255250" y="5454650"/>
          <p14:tracePt t="29911" x="10242550" y="5480050"/>
          <p14:tracePt t="29929" x="10236200" y="5499100"/>
          <p14:tracePt t="29968" x="10236200" y="5505450"/>
          <p14:tracePt t="30058" x="10236200" y="5492750"/>
          <p14:tracePt t="30064" x="10248900" y="5473700"/>
          <p14:tracePt t="30077" x="10261600" y="5454650"/>
          <p14:tracePt t="30093" x="10293350" y="5403850"/>
          <p14:tracePt t="30094" x="10312400" y="5372100"/>
          <p14:tracePt t="30110" x="10356850" y="5302250"/>
          <p14:tracePt t="30126" x="10401300" y="5213350"/>
          <p14:tracePt t="30144" x="10471150" y="5111750"/>
          <p14:tracePt t="30160" x="10553700" y="4984750"/>
          <p14:tracePt t="30178" x="10636250" y="4838700"/>
          <p14:tracePt t="30193" x="10737850" y="4679950"/>
          <p14:tracePt t="30211" x="10845800" y="4533900"/>
          <p14:tracePt t="30225" x="10922000" y="4419600"/>
          <p14:tracePt t="30243" x="10972800" y="4311650"/>
          <p14:tracePt t="30260" x="11004550" y="4241800"/>
          <p14:tracePt t="30275" x="11042650" y="4159250"/>
          <p14:tracePt t="30293" x="11080750" y="4095750"/>
          <p14:tracePt t="30311" x="11118850" y="4013200"/>
          <p14:tracePt t="30327" x="11150600" y="3968750"/>
          <p14:tracePt t="30343" x="11169650" y="3937000"/>
          <p14:tracePt t="30360" x="11182350" y="3911600"/>
          <p14:tracePt t="30376" x="11188700" y="3898900"/>
          <p14:tracePt t="30394" x="11201400" y="3886200"/>
          <p14:tracePt t="30409" x="11207750" y="3873500"/>
          <p14:tracePt t="30696" x="11207750" y="3879850"/>
          <p14:tracePt t="30704" x="11207750" y="3886200"/>
          <p14:tracePt t="30712" x="11201400" y="3892550"/>
          <p14:tracePt t="30727" x="11188700" y="3905250"/>
          <p14:tracePt t="30742" x="11163300" y="3930650"/>
          <p14:tracePt t="30759" x="11144250" y="3949700"/>
          <p14:tracePt t="30776" x="11125200" y="3994150"/>
          <p14:tracePt t="30792" x="11099800" y="4038600"/>
          <p14:tracePt t="30809" x="11049000" y="4102100"/>
          <p14:tracePt t="30824" x="10991850" y="4178300"/>
          <p14:tracePt t="30841" x="10922000" y="4267200"/>
          <p14:tracePt t="30858" x="10852150" y="4362450"/>
          <p14:tracePt t="30874" x="10795000" y="4470400"/>
          <p14:tracePt t="30892" x="10731500" y="4565650"/>
          <p14:tracePt t="30908" x="10687050" y="4654550"/>
          <p14:tracePt t="30911" x="10668000" y="4705350"/>
          <p14:tracePt t="30922" x="10642600" y="4749800"/>
          <p14:tracePt t="30942" x="10604500" y="4838700"/>
          <p14:tracePt t="30957" x="10598150" y="4864100"/>
          <p14:tracePt t="30974" x="10566400" y="4927600"/>
          <p14:tracePt t="30992" x="10521950" y="4997450"/>
          <p14:tracePt t="31008" x="10471150" y="5060950"/>
          <p14:tracePt t="31024" x="10433050" y="5118100"/>
          <p14:tracePt t="31040" x="10388600" y="5168900"/>
          <p14:tracePt t="31058" x="10350500" y="5226050"/>
          <p14:tracePt t="31073" x="10318750" y="5270500"/>
          <p14:tracePt t="31092" x="10299700" y="5295900"/>
          <p14:tracePt t="31108" x="10293350" y="5295900"/>
          <p14:tracePt t="31176" x="10293350" y="5264150"/>
          <p14:tracePt t="31184" x="10312400" y="5219700"/>
          <p14:tracePt t="31191" x="10331450" y="5162550"/>
          <p14:tracePt t="31210" x="10414000" y="4997450"/>
          <p14:tracePt t="31224" x="10534650" y="4787900"/>
          <p14:tracePt t="31240" x="10668000" y="4540250"/>
          <p14:tracePt t="31257" x="10788650" y="4356100"/>
          <p14:tracePt t="31273" x="10858500" y="4203700"/>
          <p14:tracePt t="31289" x="10915650" y="4064000"/>
          <p14:tracePt t="31307" x="10985500" y="3962400"/>
          <p14:tracePt t="31324" x="11036300" y="3886200"/>
          <p14:tracePt t="31340" x="11074400" y="3829050"/>
          <p14:tracePt t="31358" x="11099800" y="3810000"/>
          <p14:tracePt t="31359" x="11106150" y="3797300"/>
          <p14:tracePt t="31372" x="11112500" y="3790950"/>
          <p14:tracePt t="31479" x="11112500" y="3810000"/>
          <p14:tracePt t="31486" x="11099800" y="3841750"/>
          <p14:tracePt t="31494" x="11080750" y="3879850"/>
          <p14:tracePt t="31504" x="11068050" y="3924300"/>
          <p14:tracePt t="31522" x="11036300" y="3994150"/>
          <p14:tracePt t="31540" x="10991850" y="4089400"/>
          <p14:tracePt t="31557" x="10941050" y="4222750"/>
          <p14:tracePt t="31572" x="10871200" y="4381500"/>
          <p14:tracePt t="31588" x="10807700" y="4502150"/>
          <p14:tracePt t="31606" x="10756900" y="4603750"/>
          <p14:tracePt t="31621" x="10744200" y="4635500"/>
          <p14:tracePt t="31640" x="10737850" y="4660900"/>
          <p14:tracePt t="31657" x="10737850" y="4673600"/>
          <p14:tracePt t="31673" x="10731500" y="4686300"/>
          <p14:tracePt t="31769" x="0" y="0"/>
        </p14:tracePtLst>
        <p14:tracePtLst>
          <p14:tracePt t="33168" x="2235200" y="3841750"/>
          <p14:tracePt t="33173" x="2222500" y="3848100"/>
          <p14:tracePt t="33183" x="2216150" y="3848100"/>
          <p14:tracePt t="33202" x="2197100" y="3854450"/>
          <p14:tracePt t="33218" x="2152650" y="3854450"/>
          <p14:tracePt t="33235" x="2095500" y="3854450"/>
          <p14:tracePt t="33252" x="2076450" y="3854450"/>
          <p14:tracePt t="33271" x="2051050" y="3841750"/>
          <p14:tracePt t="33287" x="2044700" y="3835400"/>
          <p14:tracePt t="33302" x="2044700" y="3822700"/>
          <p14:tracePt t="33318" x="2044700" y="3797300"/>
          <p14:tracePt t="33334" x="2044700" y="3765550"/>
          <p14:tracePt t="33352" x="2044700" y="3740150"/>
          <p14:tracePt t="33368" x="2044700" y="3714750"/>
          <p14:tracePt t="33392" x="2044700" y="3702050"/>
          <p14:tracePt t="33401" x="2051050" y="3689350"/>
          <p14:tracePt t="33417" x="2070100" y="3670300"/>
          <p14:tracePt t="33435" x="2082800" y="3651250"/>
          <p14:tracePt t="33452" x="2101850" y="3625850"/>
          <p14:tracePt t="33467" x="2127250" y="3606800"/>
          <p14:tracePt t="33484" x="2159000" y="3600450"/>
          <p14:tracePt t="33500" x="2203450" y="3600450"/>
          <p14:tracePt t="33517" x="2241550" y="3600450"/>
          <p14:tracePt t="33519" x="2266950" y="3606800"/>
          <p14:tracePt t="33532" x="2292350" y="3632200"/>
          <p14:tracePt t="33551" x="2343150" y="3702050"/>
          <p14:tracePt t="33568" x="2381250" y="3759200"/>
          <p14:tracePt t="33584" x="2406650" y="3790950"/>
          <p14:tracePt t="33602" x="2413000" y="3822700"/>
          <p14:tracePt t="33617" x="2413000" y="3829050"/>
          <p14:tracePt t="33633" x="2413000" y="3848100"/>
          <p14:tracePt t="33650" x="2406650" y="3879850"/>
          <p14:tracePt t="33668" x="2381250" y="3886200"/>
          <p14:tracePt t="33683" x="2368550" y="3892550"/>
          <p14:tracePt t="33701" x="2355850" y="3892550"/>
          <p14:tracePt t="33736" x="2349500" y="3892550"/>
          <p14:tracePt t="33745" x="2349500" y="3886200"/>
          <p14:tracePt t="33745" x="0" y="0"/>
        </p14:tracePtLst>
        <p14:tracePtLst>
          <p14:tracePt t="34168" x="2660650" y="2825750"/>
          <p14:tracePt t="34174" x="2654300" y="2825750"/>
          <p14:tracePt t="34216" x="2654300" y="2819400"/>
          <p14:tracePt t="34225" x="2654300" y="2813050"/>
          <p14:tracePt t="34233" x="2654300" y="2806700"/>
          <p14:tracePt t="34248" x="2654300" y="2787650"/>
          <p14:tracePt t="34264" x="2660650" y="2768600"/>
          <p14:tracePt t="34282" x="2673350" y="2755900"/>
          <p14:tracePt t="34299" x="2679700" y="2749550"/>
          <p14:tracePt t="34321" x="2686050" y="2749550"/>
          <p14:tracePt t="34332" x="2698750" y="2749550"/>
          <p14:tracePt t="34348" x="2705100" y="2762250"/>
          <p14:tracePt t="34366" x="2724150" y="2806700"/>
          <p14:tracePt t="34380" x="2730500" y="2825750"/>
          <p14:tracePt t="34397" x="2736850" y="2870200"/>
          <p14:tracePt t="34398" x="2736850" y="2901950"/>
          <p14:tracePt t="34414" x="2724150" y="2965450"/>
          <p14:tracePt t="34432" x="2705100" y="3003550"/>
          <p14:tracePt t="34449" x="2698750" y="3028950"/>
          <p14:tracePt t="34464" x="2692400" y="3028950"/>
          <p14:tracePt t="34488" x="2686050" y="3028950"/>
          <p14:tracePt t="34498" x="2679700" y="3028950"/>
          <p14:tracePt t="34526" x="2673350" y="3028950"/>
          <p14:tracePt t="34542" x="2673350" y="3016250"/>
          <p14:tracePt t="34550" x="2673350" y="2990850"/>
          <p14:tracePt t="34563" x="2679700" y="2971800"/>
          <p14:tracePt t="34579" x="2686050" y="2959100"/>
          <p14:tracePt t="34597" x="2692400" y="2940050"/>
          <p14:tracePt t="34597" x="2698750" y="2940050"/>
          <p14:tracePt t="34598" x="0" y="0"/>
        </p14:tracePtLst>
        <p14:tracePtLst>
          <p14:tracePt t="36857" x="11061700" y="5060950"/>
          <p14:tracePt t="36962" x="11042650" y="5060950"/>
          <p14:tracePt t="36967" x="11023600" y="5048250"/>
          <p14:tracePt t="36974" x="11004550" y="5035550"/>
          <p14:tracePt t="36994" x="10953750" y="5016500"/>
          <p14:tracePt t="37008" x="10922000" y="4991100"/>
          <p14:tracePt t="37025" x="10902950" y="4959350"/>
          <p14:tracePt t="37042" x="10883900" y="4921250"/>
          <p14:tracePt t="37057" x="10883900" y="4902200"/>
          <p14:tracePt t="37074" x="10883900" y="4883150"/>
          <p14:tracePt t="37090" x="10883900" y="4876800"/>
          <p14:tracePt t="37108" x="10883900" y="4870450"/>
          <p14:tracePt t="37128" x="10883900" y="4864100"/>
          <p14:tracePt t="37143" x="10909300" y="4864100"/>
          <p14:tracePt t="37157" x="10934700" y="4864100"/>
          <p14:tracePt t="37175" x="11004550" y="4864100"/>
          <p14:tracePt t="37192" x="11036300" y="4864100"/>
          <p14:tracePt t="37207" x="11049000" y="4870450"/>
          <p14:tracePt t="37224" x="11061700" y="4870450"/>
          <p14:tracePt t="37242" x="11074400" y="4889500"/>
          <p14:tracePt t="37256" x="11080750" y="4902200"/>
          <p14:tracePt t="37274" x="11080750" y="4914900"/>
          <p14:tracePt t="37292" x="11080750" y="4933950"/>
          <p14:tracePt t="37306" x="11080750" y="4959350"/>
          <p14:tracePt t="37325" x="11074400" y="4965700"/>
          <p14:tracePt t="37344" x="11068050" y="4965700"/>
          <p14:tracePt t="37368" x="11061700" y="4965700"/>
          <p14:tracePt t="37376" x="11049000" y="4965700"/>
          <p14:tracePt t="37391" x="11049000" y="4959350"/>
          <p14:tracePt t="37408" x="11042650" y="4933950"/>
          <p14:tracePt t="37425" x="11029950" y="4876800"/>
          <p14:tracePt t="37439" x="11029950" y="4857750"/>
          <p14:tracePt t="37457" x="11029950" y="4845050"/>
          <p14:tracePt t="37473" x="11029950" y="4832350"/>
          <p14:tracePt t="37506" x="11036300" y="4832350"/>
          <p14:tracePt t="37512" x="11049000" y="4832350"/>
          <p14:tracePt t="37522" x="11055350" y="4838700"/>
          <p14:tracePt t="37541" x="11093450" y="4870450"/>
          <p14:tracePt t="37555" x="11093450" y="4883150"/>
          <p14:tracePt t="37574" x="11106150" y="4908550"/>
          <p14:tracePt t="37589" x="11112500" y="4921250"/>
          <p14:tracePt t="37604" x="11112500" y="4927600"/>
          <p14:tracePt t="37621" x="11112500" y="4946650"/>
          <p14:tracePt t="37646" x="11106150" y="4946650"/>
          <p14:tracePt t="37663" x="11087100" y="4946650"/>
          <p14:tracePt t="37672" x="11087100" y="4940300"/>
          <p14:tracePt t="37689" x="11074400" y="4933950"/>
          <p14:tracePt t="37704" x="11061700" y="4921250"/>
          <p14:tracePt t="37723" x="11049000" y="4902200"/>
          <p14:tracePt t="37741" x="11042650" y="4889500"/>
          <p14:tracePt t="37756" x="11042650" y="4883150"/>
          <p14:tracePt t="37772" x="11042650" y="4870450"/>
          <p14:tracePt t="37802" x="11042650" y="4864100"/>
          <p14:tracePt t="37824" x="11049000" y="4864100"/>
          <p14:tracePt t="37840" x="11055350" y="4864100"/>
          <p14:tracePt t="37848" x="11068050" y="4864100"/>
          <p14:tracePt t="37855" x="11074400" y="4864100"/>
          <p14:tracePt t="37872" x="11080750" y="4883150"/>
          <p14:tracePt t="37889" x="11087100" y="4889500"/>
          <p14:tracePt t="37905" x="11087100" y="4908550"/>
          <p14:tracePt t="37922" x="11087100" y="4914900"/>
          <p14:tracePt t="37940" x="11087100" y="4921250"/>
          <p14:tracePt t="37955" x="11087100" y="4933950"/>
          <p14:tracePt t="37972" x="11080750" y="4933950"/>
          <p14:tracePt t="37988" x="11074400" y="4933950"/>
          <p14:tracePt t="38006" x="11055350" y="4933950"/>
          <p14:tracePt t="38023" x="11049000" y="4933950"/>
          <p14:tracePt t="38040" x="11036300" y="4927600"/>
          <p14:tracePt t="38056" x="11029950" y="4921250"/>
          <p14:tracePt t="38072" x="11023600" y="4908550"/>
          <p14:tracePt t="38113" x="11023600" y="4902200"/>
          <p14:tracePt t="39015" x="0" y="0"/>
        </p14:tracePtLst>
        <p14:tracePtLst>
          <p14:tracePt t="40265" x="11068050" y="4914900"/>
          <p14:tracePt t="40270" x="11061700" y="4914900"/>
          <p14:tracePt t="40321" x="11055350" y="4914900"/>
          <p14:tracePt t="40344" x="11049000" y="4914900"/>
          <p14:tracePt t="40433" x="11042650" y="4914900"/>
          <p14:tracePt t="40504" x="11036300" y="4914900"/>
          <p14:tracePt t="40520" x="11017250" y="4914900"/>
          <p14:tracePt t="40536" x="11010900" y="4914900"/>
          <p14:tracePt t="40543" x="10998200" y="4908550"/>
          <p14:tracePt t="40552" x="10991850" y="4902200"/>
          <p14:tracePt t="40670" x="10991850" y="4895850"/>
          <p14:tracePt t="40694" x="10998200" y="4895850"/>
          <p14:tracePt t="40710" x="11004550" y="4895850"/>
          <p14:tracePt t="40718" x="11017250" y="4895850"/>
          <p14:tracePt t="40784" x="11017250" y="4902200"/>
          <p14:tracePt t="40793" x="11017250" y="4908550"/>
          <p14:tracePt t="40806" x="11017250" y="4914900"/>
          <p14:tracePt t="40814" x="11017250" y="4927600"/>
          <p14:tracePt t="40832" x="11004550" y="4933950"/>
          <p14:tracePt t="40848" x="10998200" y="4933950"/>
          <p14:tracePt t="40896" x="10991850" y="4933950"/>
          <p14:tracePt t="40913" x="10991850" y="4921250"/>
          <p14:tracePt t="40920" x="10998200" y="4914900"/>
          <p14:tracePt t="40931" x="11010900" y="4902200"/>
          <p14:tracePt t="40946" x="11017250" y="4889500"/>
          <p14:tracePt t="40963" x="11029950" y="4870450"/>
          <p14:tracePt t="40980" x="11029950" y="4864100"/>
          <p14:tracePt t="40997" x="11042650" y="4864100"/>
          <p14:tracePt t="40998" x="11049000" y="4864100"/>
          <p14:tracePt t="41014" x="11061700" y="4864100"/>
          <p14:tracePt t="41057" x="11074400" y="4864100"/>
          <p14:tracePt t="41064" x="11080750" y="4870450"/>
          <p14:tracePt t="41088" x="11080750" y="4876800"/>
          <p14:tracePt t="41096" x="11080750" y="4883150"/>
          <p14:tracePt t="41115" x="11080750" y="4895850"/>
          <p14:tracePt t="41129" x="11074400" y="4895850"/>
          <p14:tracePt t="41146" x="11068050" y="4895850"/>
          <p14:tracePt t="41217" x="11061700" y="4895850"/>
          <p14:tracePt t="41248" x="11061700" y="4889500"/>
          <p14:tracePt t="41263" x="11061700" y="4876800"/>
          <p14:tracePt t="41271" x="11068050" y="4870450"/>
          <p14:tracePt t="41289" x="11074400" y="4870450"/>
          <p14:tracePt t="41296" x="11080750" y="4870450"/>
          <p14:tracePt t="41312" x="11087100" y="4870450"/>
          <p14:tracePt t="41355" x="11099800" y="4870450"/>
          <p14:tracePt t="41393" x="11099800" y="4876800"/>
          <p14:tracePt t="41407" x="11099800" y="4883150"/>
          <p14:tracePt t="41423" x="11099800" y="4889500"/>
          <p14:tracePt t="41807" x="0" y="0"/>
        </p14:tracePtLst>
        <p14:tracePtLst>
          <p14:tracePt t="42831" x="2190750" y="3600450"/>
          <p14:tracePt t="42874" x="2197100" y="3606800"/>
          <p14:tracePt t="42962" x="2209800" y="3606800"/>
          <p14:tracePt t="42968" x="2209800" y="3594100"/>
          <p14:tracePt t="42974" x="2216150" y="3581400"/>
          <p14:tracePt t="42992" x="2241550" y="3543300"/>
          <p14:tracePt t="43008" x="2292350" y="3467100"/>
          <p14:tracePt t="43008" x="0" y="0"/>
        </p14:tracePtLst>
        <p14:tracePtLst>
          <p14:tracePt t="43266" x="2813050" y="2863850"/>
          <p14:tracePt t="43328" x="2819400" y="2863850"/>
          <p14:tracePt t="43344" x="2825750" y="2863850"/>
          <p14:tracePt t="43399" x="0" y="0"/>
        </p14:tracePtLst>
        <p14:tracePtLst>
          <p14:tracePt t="43743" x="2298700" y="3594100"/>
          <p14:tracePt t="43790" x="2298700" y="3613150"/>
          <p14:tracePt t="43797" x="2305050" y="3619500"/>
          <p14:tracePt t="43806" x="2311400" y="3625850"/>
          <p14:tracePt t="43824" x="2324100" y="3651250"/>
          <p14:tracePt t="43839" x="2355850" y="3670300"/>
          <p14:tracePt t="43856" x="2406650" y="3689350"/>
          <p14:tracePt t="43874" x="2476500" y="3714750"/>
          <p14:tracePt t="43889" x="2533650" y="3727450"/>
          <p14:tracePt t="43904" x="2603500" y="3746500"/>
          <p14:tracePt t="43922" x="2667000" y="3765550"/>
          <p14:tracePt t="43939" x="2717800" y="3803650"/>
          <p14:tracePt t="43955" x="2755900" y="3822700"/>
          <p14:tracePt t="43973" x="2774950" y="3835400"/>
          <p14:tracePt t="43992" x="2781300" y="3835400"/>
          <p14:tracePt t="44057" x="2787650" y="3835400"/>
          <p14:tracePt t="44063" x="2794000" y="3829050"/>
          <p14:tracePt t="44072" x="2806700" y="3816350"/>
          <p14:tracePt t="44088" x="2863850" y="3733800"/>
          <p14:tracePt t="44104" x="2908300" y="3619500"/>
          <p14:tracePt t="44122" x="2959100" y="3492500"/>
          <p14:tracePt t="44138" x="3028950" y="3352800"/>
          <p14:tracePt t="44156" x="3079750" y="3219450"/>
          <p14:tracePt t="44173" x="3124200" y="3111500"/>
          <p14:tracePt t="44187" x="3149600" y="3035300"/>
          <p14:tracePt t="44205" x="3168650" y="2997200"/>
          <p14:tracePt t="44223" x="3168650" y="2971800"/>
          <p14:tracePt t="44255" x="3175000" y="2952750"/>
          <p14:tracePt t="44274" x="3181350" y="2946400"/>
          <p14:tracePt t="44288" x="3181350" y="2940050"/>
          <p14:tracePt t="44328" x="3181350" y="2933700"/>
          <p14:tracePt t="44344" x="3187700" y="2914650"/>
          <p14:tracePt t="44353" x="3194050" y="2908300"/>
          <p14:tracePt t="44368" x="3194050" y="2901950"/>
          <p14:tracePt t="44375" x="3194050" y="2895600"/>
          <p14:tracePt t="44392" x="3194050" y="2889250"/>
          <p14:tracePt t="44404" x="3194050" y="2876550"/>
          <p14:tracePt t="44421" x="3187700" y="2851150"/>
          <p14:tracePt t="44423" x="3175000" y="2838450"/>
          <p14:tracePt t="44436" x="3155950" y="2819400"/>
          <p14:tracePt t="44456" x="3105150" y="2787650"/>
          <p14:tracePt t="44457" x="0" y="0"/>
        </p14:tracePtLst>
        <p14:tracePtLst>
          <p14:tracePt t="45914" x="11023600" y="4851400"/>
          <p14:tracePt t="45927" x="11017250" y="4851400"/>
          <p14:tracePt t="45935" x="11010900" y="4857750"/>
          <p14:tracePt t="45949" x="11004550" y="4864100"/>
          <p14:tracePt t="45966" x="11004550" y="4870450"/>
          <p14:tracePt t="46041" x="11010900" y="4864100"/>
          <p14:tracePt t="46047" x="11029950" y="4851400"/>
          <p14:tracePt t="46055" x="11042650" y="4838700"/>
          <p14:tracePt t="46068" x="11055350" y="4832350"/>
          <p14:tracePt t="46083" x="11093450" y="4806950"/>
          <p14:tracePt t="46101" x="11144250" y="4775200"/>
          <p14:tracePt t="46102" x="11176000" y="4749800"/>
          <p14:tracePt t="46116" x="11207750" y="4737100"/>
          <p14:tracePt t="46133" x="11264900" y="4705350"/>
          <p14:tracePt t="46135" x="11296650" y="4692650"/>
          <p14:tracePt t="46150" x="11341100" y="4673600"/>
          <p14:tracePt t="46167" x="11372850" y="4660900"/>
          <p14:tracePt t="46183" x="11404600" y="4648200"/>
          <p14:tracePt t="46200" x="11436350" y="4641850"/>
          <p14:tracePt t="46217" x="11455400" y="4641850"/>
          <p14:tracePt t="46232" x="11474450" y="4635500"/>
          <p14:tracePt t="46249" x="11487150" y="4629150"/>
          <p14:tracePt t="46265" x="11493500" y="4629150"/>
          <p14:tracePt t="46282" x="11499850" y="4629150"/>
          <p14:tracePt t="46299" x="11506200" y="4629150"/>
          <p14:tracePt t="46316" x="11518900" y="4629150"/>
          <p14:tracePt t="46353" x="11525250" y="4629150"/>
          <p14:tracePt t="46367" x="11531600" y="4629150"/>
          <p14:tracePt t="46375" x="11537950" y="4635500"/>
          <p14:tracePt t="46522" x="11537950" y="4648200"/>
          <p14:tracePt t="46528" x="11531600" y="4654550"/>
          <p14:tracePt t="46535" x="11525250" y="4654550"/>
          <p14:tracePt t="46639" x="11525250" y="4660900"/>
          <p14:tracePt t="46647" x="11525250" y="4673600"/>
          <p14:tracePt t="46687" x="0" y="0"/>
        </p14:tracePtLst>
        <p14:tracePtLst>
          <p14:tracePt t="48041" x="7105650" y="5067300"/>
          <p14:tracePt t="48089" x="7112000" y="5067300"/>
          <p14:tracePt t="48095" x="7124700" y="5067300"/>
          <p14:tracePt t="48111" x="7188200" y="5060950"/>
          <p14:tracePt t="48129" x="7277100" y="5060950"/>
          <p14:tracePt t="48145" x="7391400" y="5060950"/>
          <p14:tracePt t="48161" x="7480300" y="5060950"/>
          <p14:tracePt t="48178" x="7531100" y="5060950"/>
          <p14:tracePt t="48194" x="7543800" y="5060950"/>
          <p14:tracePt t="48211" x="7550150" y="5060950"/>
          <p14:tracePt t="48305" x="7556500" y="5060950"/>
          <p14:tracePt t="48305" x="0" y="0"/>
        </p14:tracePtLst>
        <p14:tracePtLst>
          <p14:tracePt t="48737" x="10947400" y="4984750"/>
          <p14:tracePt t="48742" x="10883900" y="4972050"/>
          <p14:tracePt t="48760" x="10820400" y="4965700"/>
          <p14:tracePt t="48775" x="10801350" y="4965700"/>
          <p14:tracePt t="48792" x="10795000" y="4965700"/>
          <p14:tracePt t="48865" x="10807700" y="4965700"/>
          <p14:tracePt t="48873" x="10833100" y="4965700"/>
          <p14:tracePt t="48879" x="10883900" y="4972050"/>
          <p14:tracePt t="48891" x="10928350" y="4978400"/>
          <p14:tracePt t="48909" x="11068050" y="4997450"/>
          <p14:tracePt t="48926" x="11264900" y="5029200"/>
          <p14:tracePt t="48941" x="11296650" y="5035550"/>
          <p14:tracePt t="48959" x="11328400" y="5035550"/>
          <p14:tracePt t="48974" x="11334750" y="5035550"/>
          <p14:tracePt t="49032" x="11341100" y="5035550"/>
          <p14:tracePt t="49042" x="11328400" y="5041900"/>
          <p14:tracePt t="49046" x="11296650" y="5048250"/>
          <p14:tracePt t="49046" x="0" y="0"/>
        </p14:tracePtLst>
        <p14:tracePtLst>
          <p14:tracePt t="50274" x="1930400" y="3968750"/>
          <p14:tracePt t="50287" x="1930400" y="3975100"/>
          <p14:tracePt t="50304" x="1943100" y="3975100"/>
          <p14:tracePt t="50310" x="1962150" y="3975100"/>
          <p14:tracePt t="50321" x="1993900" y="3975100"/>
          <p14:tracePt t="50338" x="2044700" y="3968750"/>
          <p14:tracePt t="50354" x="2127250" y="3968750"/>
          <p14:tracePt t="50373" x="2222500" y="3968750"/>
          <p14:tracePt t="50387" x="2298700" y="3968750"/>
          <p14:tracePt t="50406" x="2349500" y="3968750"/>
          <p14:tracePt t="50423" x="2362200" y="3968750"/>
          <p14:tracePt t="50437" x="2368550" y="3968750"/>
          <p14:tracePt t="50504" x="2374900" y="3968750"/>
          <p14:tracePt t="50513" x="2393950" y="3968750"/>
          <p14:tracePt t="50520" x="2400300" y="3975100"/>
          <p14:tracePt t="50521" x="0" y="0"/>
        </p14:tracePtLst>
        <p14:tracePtLst>
          <p14:tracePt t="50968" x="2571750" y="5149850"/>
          <p14:tracePt t="50975" x="2571750" y="5156200"/>
          <p14:tracePt t="50986" x="2571750" y="5168900"/>
          <p14:tracePt t="51004" x="2578100" y="5187950"/>
          <p14:tracePt t="51019" x="2603500" y="5226050"/>
          <p14:tracePt t="51037" x="2628900" y="5257800"/>
          <p14:tracePt t="51053" x="2705100" y="5302250"/>
          <p14:tracePt t="51055" x="2774950" y="5327650"/>
          <p14:tracePt t="51070" x="2965450" y="5391150"/>
          <p14:tracePt t="51085" x="3086100" y="5416550"/>
          <p14:tracePt t="51086" x="3238500" y="5448300"/>
          <p14:tracePt t="51102" x="3492500" y="5524500"/>
          <p14:tracePt t="51120" x="3657600" y="5556250"/>
          <p14:tracePt t="51136" x="3746500" y="5562600"/>
          <p14:tracePt t="51152" x="3778250" y="5562600"/>
          <p14:tracePt t="51171" x="3790950" y="5562600"/>
          <p14:tracePt t="51185" x="3797300" y="5562600"/>
          <p14:tracePt t="51415" x="0" y="0"/>
        </p14:tracePtLst>
        <p14:tracePtLst>
          <p14:tracePt t="52199" x="1974850" y="4057650"/>
          <p14:tracePt t="52206" x="2012950" y="4083050"/>
          <p14:tracePt t="52215" x="2051050" y="4133850"/>
          <p14:tracePt t="52234" x="2127250" y="4260850"/>
          <p14:tracePt t="52249" x="2203450" y="4406900"/>
          <p14:tracePt t="52267" x="2292350" y="4559300"/>
          <p14:tracePt t="52283" x="2362200" y="4699000"/>
          <p14:tracePt t="52299" x="2438400" y="4864100"/>
          <p14:tracePt t="52315" x="2482850" y="5016500"/>
          <p14:tracePt t="52333" x="2508250" y="5137150"/>
          <p14:tracePt t="52351" x="2508250" y="5213350"/>
          <p14:tracePt t="52366" x="2508250" y="5245100"/>
          <p14:tracePt t="52382" x="2501900" y="5295900"/>
          <p14:tracePt t="52400" x="2489200" y="5340350"/>
          <p14:tracePt t="52415" x="2489200" y="5359400"/>
          <p14:tracePt t="52432" x="2489200" y="5391150"/>
          <p14:tracePt t="52449" x="2514600" y="5422900"/>
          <p14:tracePt t="52465" x="2565400" y="5511800"/>
          <p14:tracePt t="52481" x="2647950" y="5600700"/>
          <p14:tracePt t="52498" x="2730500" y="5676900"/>
          <p14:tracePt t="52516" x="2838450" y="5753100"/>
          <p14:tracePt t="52532" x="2901950" y="5784850"/>
          <p14:tracePt t="52535" x="2921000" y="5791200"/>
          <p14:tracePt t="52549" x="2933700" y="5797550"/>
          <p14:tracePt t="52593" x="2940050" y="5797550"/>
          <p14:tracePt t="52616" x="2940050" y="5791200"/>
          <p14:tracePt t="52641" x="2940050" y="5784850"/>
          <p14:tracePt t="52656" x="2946400" y="5772150"/>
          <p14:tracePt t="52656" x="0" y="0"/>
        </p14:tracePtLst>
        <p14:tracePtLst>
          <p14:tracePt t="53722" x="7251700" y="5029200"/>
          <p14:tracePt t="53762" x="7232650" y="5029200"/>
          <p14:tracePt t="53766" x="7219950" y="5022850"/>
          <p14:tracePt t="53778" x="7200900" y="5010150"/>
          <p14:tracePt t="53797" x="7162800" y="4991100"/>
          <p14:tracePt t="53799" x="7137400" y="4978400"/>
          <p14:tracePt t="53810" x="7112000" y="4946650"/>
          <p14:tracePt t="53828" x="7042150" y="4876800"/>
          <p14:tracePt t="53846" x="6978650" y="4775200"/>
          <p14:tracePt t="53862" x="6959600" y="4743450"/>
          <p14:tracePt t="53877" x="6959600" y="4737100"/>
          <p14:tracePt t="53880" x="6959600" y="4730750"/>
          <p14:tracePt t="53921" x="6965950" y="4718050"/>
          <p14:tracePt t="53927" x="6978650" y="4711700"/>
          <p14:tracePt t="53936" x="7004050" y="4711700"/>
          <p14:tracePt t="53944" x="7035800" y="4711700"/>
          <p14:tracePt t="53962" x="7124700" y="4711700"/>
          <p14:tracePt t="53979" x="7188200" y="4711700"/>
          <p14:tracePt t="53995" x="7251700" y="4711700"/>
          <p14:tracePt t="54012" x="7327900" y="4711700"/>
          <p14:tracePt t="54027" x="7378700" y="4711700"/>
          <p14:tracePt t="54044" x="7397750" y="4718050"/>
          <p14:tracePt t="54063" x="7423150" y="4730750"/>
          <p14:tracePt t="54076" x="7423150" y="4737100"/>
          <p14:tracePt t="54094" x="7435850" y="4743450"/>
          <p14:tracePt t="54127" x="0" y="0"/>
        </p14:tracePtLst>
        <p14:tracePtLst>
          <p14:tracePt t="55113" x="2895600" y="5486400"/>
          <p14:tracePt t="55145" x="2882900" y="5467350"/>
          <p14:tracePt t="55151" x="2863850" y="5441950"/>
          <p14:tracePt t="55159" x="2838450" y="5403850"/>
          <p14:tracePt t="55177" x="2800350" y="5340350"/>
          <p14:tracePt t="55193" x="2755900" y="5264150"/>
          <p14:tracePt t="55208" x="2724150" y="5219700"/>
          <p14:tracePt t="55225" x="2717800" y="5168900"/>
          <p14:tracePt t="55243" x="2717800" y="5118100"/>
          <p14:tracePt t="55258" x="2724150" y="5048250"/>
          <p14:tracePt t="55274" x="2736850" y="5003800"/>
          <p14:tracePt t="55292" x="2762250" y="4984750"/>
          <p14:tracePt t="55295" x="2787650" y="4972050"/>
          <p14:tracePt t="55306" x="2819400" y="4959350"/>
          <p14:tracePt t="55325" x="2921000" y="4965700"/>
          <p14:tracePt t="55327" x="2984500" y="4972050"/>
          <p14:tracePt t="55339" x="3048000" y="4991100"/>
          <p14:tracePt t="55358" x="3282950" y="5073650"/>
          <p14:tracePt t="55375" x="3435350" y="5143500"/>
          <p14:tracePt t="55391" x="3562350" y="5207000"/>
          <p14:tracePt t="55410" x="3619500" y="5251450"/>
          <p14:tracePt t="55424" x="3632200" y="5270500"/>
          <p14:tracePt t="55442" x="3632200" y="5289550"/>
          <p14:tracePt t="55457" x="3632200" y="5302250"/>
          <p14:tracePt t="55474" x="3619500" y="5327650"/>
          <p14:tracePt t="55491" x="3594100" y="5353050"/>
          <p14:tracePt t="55508" x="3562350" y="5365750"/>
          <p14:tracePt t="55524" x="3549650" y="5372100"/>
          <p14:tracePt t="55542" x="3543300" y="5372100"/>
          <p14:tracePt t="55542" x="0" y="0"/>
        </p14:tracePtLst>
        <p14:tracePtLst>
          <p14:tracePt t="56145" x="5778500" y="5372100"/>
          <p14:tracePt t="56153" x="5765800" y="5372100"/>
          <p14:tracePt t="56159" x="5740400" y="5365750"/>
          <p14:tracePt t="56172" x="5708650" y="5340350"/>
          <p14:tracePt t="56191" x="5549900" y="5245100"/>
          <p14:tracePt t="56206" x="5448300" y="5181600"/>
          <p14:tracePt t="56221" x="5416550" y="5149850"/>
          <p14:tracePt t="56222" x="5397500" y="5130800"/>
          <p14:tracePt t="56240" x="5378450" y="5080000"/>
          <p14:tracePt t="56254" x="5372100" y="5048250"/>
          <p14:tracePt t="56272" x="5372100" y="4997450"/>
          <p14:tracePt t="56289" x="5384800" y="4946650"/>
          <p14:tracePt t="56305" x="5435600" y="4921250"/>
          <p14:tracePt t="56323" x="5499100" y="4902200"/>
          <p14:tracePt t="56339" x="5600700" y="4895850"/>
          <p14:tracePt t="56355" x="5721350" y="4914900"/>
          <p14:tracePt t="56372" x="5848350" y="4940300"/>
          <p14:tracePt t="56389" x="5994400" y="4965700"/>
          <p14:tracePt t="56405" x="6102350" y="5010150"/>
          <p14:tracePt t="56407" x="6172200" y="5035550"/>
          <p14:tracePt t="56422" x="6324600" y="5086350"/>
          <p14:tracePt t="56438" x="6457950" y="5149850"/>
          <p14:tracePt t="56454" x="6553200" y="5213350"/>
          <p14:tracePt t="56474" x="6623050" y="5270500"/>
          <p14:tracePt t="56489" x="6654800" y="5334000"/>
          <p14:tracePt t="56505" x="6661150" y="5372100"/>
          <p14:tracePt t="56522" x="6654800" y="5410200"/>
          <p14:tracePt t="56538" x="6629400" y="5435600"/>
          <p14:tracePt t="56555" x="6565900" y="5454650"/>
          <p14:tracePt t="56572" x="6470650" y="5454650"/>
          <p14:tracePt t="56588" x="6343650" y="5448300"/>
          <p14:tracePt t="56604" x="6210300" y="5429250"/>
          <p14:tracePt t="56622" x="6089650" y="5384800"/>
          <p14:tracePt t="56623" x="6032500" y="5353050"/>
          <p14:tracePt t="56635" x="5975350" y="5321300"/>
          <p14:tracePt t="56636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A87A68-B6F5-D9EA-8916-E68B51F7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有可能的構型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AD7EF-2A2C-6EE1-45D2-20710CEC1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E69951-9403-05D9-C7F0-EA41560C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5D52FA5-6A59-3493-0974-E575D5F02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65" y="1849719"/>
            <a:ext cx="5143500" cy="42005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6E16DF8-82A1-B37E-AD88-443A5723C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676" y="2164909"/>
            <a:ext cx="5800124" cy="3292916"/>
          </a:xfrm>
          <a:prstGeom prst="rect">
            <a:avLst/>
          </a:prstGeom>
        </p:spPr>
      </p:pic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9B3A3D1C-F943-22DE-B130-4C790BA367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39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74"/>
    </mc:Choice>
    <mc:Fallback>
      <p:transition spd="slow" advTm="32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66" x="2336800" y="4597400"/>
          <p14:tracePt t="1973" x="2292350" y="4610100"/>
          <p14:tracePt t="1988" x="2197100" y="4610100"/>
          <p14:tracePt t="2005" x="2057400" y="4597400"/>
          <p14:tracePt t="2023" x="1943100" y="4546600"/>
          <p14:tracePt t="2038" x="1835150" y="4489450"/>
          <p14:tracePt t="2054" x="1778000" y="4457700"/>
          <p14:tracePt t="2070" x="1746250" y="4432300"/>
          <p14:tracePt t="2087" x="1714500" y="4413250"/>
          <p14:tracePt t="2103" x="1695450" y="4400550"/>
          <p14:tracePt t="2121" x="1682750" y="4394200"/>
          <p14:tracePt t="2139" x="1682750" y="4387850"/>
          <p14:tracePt t="2155" x="1720850" y="4330700"/>
          <p14:tracePt t="2171" x="1790700" y="4229100"/>
          <p14:tracePt t="2188" x="2000250" y="4051300"/>
          <p14:tracePt t="2205" x="2178050" y="3949700"/>
          <p14:tracePt t="2222" x="2406650" y="3848100"/>
          <p14:tracePt t="2238" x="2825750" y="3695700"/>
          <p14:tracePt t="2255" x="3498850" y="3473450"/>
          <p14:tracePt t="2272" x="4191000" y="3263900"/>
          <p14:tracePt t="2288" x="4749800" y="3105150"/>
          <p14:tracePt t="2304" x="5022850" y="3073400"/>
          <p14:tracePt t="2321" x="5105400" y="3073400"/>
          <p14:tracePt t="2338" x="5124450" y="3098800"/>
          <p14:tracePt t="2354" x="5105400" y="3219450"/>
          <p14:tracePt t="2370" x="4991100" y="3435350"/>
          <p14:tracePt t="2388" x="4743450" y="3784600"/>
          <p14:tracePt t="2404" x="4375150" y="4191000"/>
          <p14:tracePt t="2420" x="3765550" y="4737100"/>
          <p14:tracePt t="2438" x="3403600" y="4959350"/>
          <p14:tracePt t="2454" x="3124200" y="5080000"/>
          <p14:tracePt t="2470" x="2940050" y="5105400"/>
          <p14:tracePt t="2488" x="2781300" y="5080000"/>
          <p14:tracePt t="2504" x="2616200" y="4984750"/>
          <p14:tracePt t="2520" x="2470150" y="4832350"/>
          <p14:tracePt t="2539" x="2260600" y="4470400"/>
          <p14:tracePt t="2554" x="2038350" y="3956050"/>
          <p14:tracePt t="2570" x="1873250" y="3416300"/>
          <p14:tracePt t="2587" x="1771650" y="2927350"/>
          <p14:tracePt t="2604" x="1758950" y="2425700"/>
          <p14:tracePt t="2605" x="1797050" y="2197100"/>
          <p14:tracePt t="2619" x="1860550" y="1974850"/>
          <p14:tracePt t="2637" x="2330450" y="1511300"/>
          <p14:tracePt t="2653" x="2990850" y="1435100"/>
          <p14:tracePt t="2669" x="3765550" y="1524000"/>
          <p14:tracePt t="2688" x="4495800" y="1752600"/>
          <p14:tracePt t="2702" x="4908550" y="1943100"/>
          <p14:tracePt t="2720" x="5073650" y="2089150"/>
          <p14:tracePt t="2736" x="5181600" y="2324100"/>
          <p14:tracePt t="2753" x="5200650" y="2679700"/>
          <p14:tracePt t="2770" x="5118100" y="3143250"/>
          <p14:tracePt t="2787" x="4940300" y="3498850"/>
          <p14:tracePt t="2803" x="4711700" y="3727450"/>
          <p14:tracePt t="2820" x="4489450" y="3873500"/>
          <p14:tracePt t="2822" x="4387850" y="3930650"/>
          <p14:tracePt t="2835" x="4292600" y="3975100"/>
          <p14:tracePt t="2854" x="4032250" y="4051300"/>
          <p14:tracePt t="2869" x="3860800" y="4070350"/>
          <p14:tracePt t="2885" x="3695700" y="4057650"/>
          <p14:tracePt t="2902" x="3575050" y="3994150"/>
          <p14:tracePt t="2919" x="3498850" y="3898900"/>
          <p14:tracePt t="2937" x="3473450" y="3746500"/>
          <p14:tracePt t="2952" x="3473450" y="3556000"/>
          <p14:tracePt t="2952" x="0" y="0"/>
        </p14:tracePtLst>
        <p14:tracePtLst>
          <p14:tracePt t="6944" x="4368800" y="4038600"/>
          <p14:tracePt t="6949" x="4362450" y="4051300"/>
          <p14:tracePt t="6958" x="4362450" y="4070350"/>
          <p14:tracePt t="6975" x="4356100" y="4114800"/>
          <p14:tracePt t="6991" x="4343400" y="4171950"/>
          <p14:tracePt t="7009" x="4337050" y="4203700"/>
          <p14:tracePt t="7024" x="4337050" y="4248150"/>
          <p14:tracePt t="7041" x="4337050" y="4279900"/>
          <p14:tracePt t="7059" x="4337050" y="4286250"/>
          <p14:tracePt t="7075" x="4337050" y="4292600"/>
          <p14:tracePt t="7091" x="4343400" y="4305300"/>
          <p14:tracePt t="7109" x="4356100" y="4318000"/>
          <p14:tracePt t="7124" x="4356100" y="4330700"/>
          <p14:tracePt t="7142" x="4362450" y="4343400"/>
          <p14:tracePt t="7158" x="4368800" y="4356100"/>
          <p14:tracePt t="7175" x="4381500" y="4381500"/>
          <p14:tracePt t="7191" x="4387850" y="4400550"/>
          <p14:tracePt t="7208" x="4387850" y="4425950"/>
          <p14:tracePt t="7224" x="4387850" y="4464050"/>
          <p14:tracePt t="7240" x="4387850" y="4495800"/>
          <p14:tracePt t="7258" x="4387850" y="4527550"/>
          <p14:tracePt t="7274" x="4387850" y="4552950"/>
          <p14:tracePt t="7289" x="4368800" y="4584700"/>
          <p14:tracePt t="7309" x="4311650" y="4622800"/>
          <p14:tracePt t="7324" x="4286250" y="4635500"/>
          <p14:tracePt t="7327" x="4260850" y="4648200"/>
          <p14:tracePt t="7339" x="4222750" y="4667250"/>
          <p14:tracePt t="7358" x="4146550" y="4692650"/>
          <p14:tracePt t="7375" x="4102100" y="4705350"/>
          <p14:tracePt t="7389" x="4064000" y="4711700"/>
          <p14:tracePt t="7406" x="4019550" y="4730750"/>
          <p14:tracePt t="7424" x="4006850" y="4730750"/>
          <p14:tracePt t="7440" x="3994150" y="4737100"/>
          <p14:tracePt t="7458" x="3987800" y="4737100"/>
          <p14:tracePt t="7474" x="3975100" y="4749800"/>
          <p14:tracePt t="7490" x="3968750" y="4756150"/>
          <p14:tracePt t="7507" x="3962400" y="4762500"/>
          <p14:tracePt t="7527" x="3937000" y="4794250"/>
          <p14:tracePt t="7539" x="3930650" y="4806950"/>
          <p14:tracePt t="7558" x="3924300" y="4851400"/>
          <p14:tracePt t="7573" x="3917950" y="4889500"/>
          <p14:tracePt t="7589" x="3917950" y="4902200"/>
          <p14:tracePt t="7608" x="3917950" y="4933950"/>
          <p14:tracePt t="7624" x="3917950" y="4953000"/>
          <p14:tracePt t="7639" x="3917950" y="4978400"/>
          <p14:tracePt t="7658" x="3917950" y="4991100"/>
          <p14:tracePt t="7674" x="3917950" y="4997450"/>
          <p14:tracePt t="7689" x="3924300" y="5003800"/>
          <p14:tracePt t="7705" x="3943350" y="4997450"/>
          <p14:tracePt t="7723" x="3975100" y="4965700"/>
          <p14:tracePt t="7738" x="4038600" y="4914900"/>
          <p14:tracePt t="7739" x="0" y="0"/>
        </p14:tracePtLst>
        <p14:tracePtLst>
          <p14:tracePt t="8722" x="10375900" y="4273550"/>
          <p14:tracePt t="8727" x="10356850" y="4305300"/>
          <p14:tracePt t="8736" x="10344150" y="4330700"/>
          <p14:tracePt t="8754" x="10287000" y="4375150"/>
          <p14:tracePt t="8770" x="10217150" y="4457700"/>
          <p14:tracePt t="8786" x="10134600" y="4552950"/>
          <p14:tracePt t="8803" x="10052050" y="4660900"/>
          <p14:tracePt t="8820" x="9988550" y="4737100"/>
          <p14:tracePt t="8839" x="9925050" y="4819650"/>
          <p14:tracePt t="8854" x="9912350" y="4838700"/>
          <p14:tracePt t="8888" x="9912350" y="4845050"/>
          <p14:tracePt t="8910" x="9918700" y="4845050"/>
          <p14:tracePt t="8918" x="9925050" y="4845050"/>
          <p14:tracePt t="8926" x="9931400" y="4845050"/>
          <p14:tracePt t="8942" x="9937750" y="4845050"/>
          <p14:tracePt t="8952" x="9950450" y="4838700"/>
          <p14:tracePt t="8970" x="9963150" y="4832350"/>
          <p14:tracePt t="8987" x="9975850" y="4819650"/>
          <p14:tracePt t="9048" x="9982200" y="4819650"/>
          <p14:tracePt t="9054" x="9988550" y="4819650"/>
          <p14:tracePt t="9070" x="10007600" y="4819650"/>
          <p14:tracePt t="9086" x="10039350" y="4819650"/>
          <p14:tracePt t="9102" x="10090150" y="4826000"/>
          <p14:tracePt t="9119" x="10160000" y="4845050"/>
          <p14:tracePt t="9135" x="10242550" y="4870450"/>
          <p14:tracePt t="9152" x="10293350" y="4883150"/>
          <p14:tracePt t="9169" x="10318750" y="4883150"/>
          <p14:tracePt t="9186" x="10337800" y="4883150"/>
          <p14:tracePt t="9208" x="10344150" y="4883150"/>
          <p14:tracePt t="9219" x="10350500" y="4883150"/>
          <p14:tracePt t="9237" x="10363200" y="4876800"/>
          <p14:tracePt t="9252" x="10375900" y="4857750"/>
          <p14:tracePt t="9269" x="10382250" y="4845050"/>
          <p14:tracePt t="9286" x="10394950" y="4826000"/>
          <p14:tracePt t="9302" x="10407650" y="4800600"/>
          <p14:tracePt t="9318" x="10414000" y="4781550"/>
          <p14:tracePt t="9335" x="10426700" y="4749800"/>
          <p14:tracePt t="9351" x="10452100" y="4718050"/>
          <p14:tracePt t="9369" x="10464800" y="4679950"/>
          <p14:tracePt t="9385" x="10471150" y="4667250"/>
          <p14:tracePt t="9401" x="10483850" y="4660900"/>
          <p14:tracePt t="9488" x="10490200" y="4654550"/>
          <p14:tracePt t="9502" x="10496550" y="4641850"/>
          <p14:tracePt t="9509" x="10502900" y="4635500"/>
          <p14:tracePt t="9527" x="10509250" y="4616450"/>
          <p14:tracePt t="9533" x="10509250" y="4603750"/>
          <p14:tracePt t="9551" x="10534650" y="4572000"/>
          <p14:tracePt t="9568" x="10560050" y="4546600"/>
          <p14:tracePt t="9584" x="10572750" y="4521200"/>
          <p14:tracePt t="9600" x="10591800" y="4495800"/>
          <p14:tracePt t="9619" x="10598150" y="4476750"/>
          <p14:tracePt t="9634" x="10598150" y="4464050"/>
          <p14:tracePt t="9650" x="10598150" y="4457700"/>
          <p14:tracePt t="9679" x="10598150" y="4451350"/>
          <p14:tracePt t="9687" x="10604500" y="4438650"/>
          <p14:tracePt t="9702" x="10604500" y="4432300"/>
          <p14:tracePt t="9718" x="10604500" y="4413250"/>
          <p14:tracePt t="9735" x="10604500" y="4394200"/>
          <p14:tracePt t="9750" x="10604500" y="4381500"/>
          <p14:tracePt t="9768" x="10604500" y="4375150"/>
          <p14:tracePt t="9784" x="10610850" y="4375150"/>
          <p14:tracePt t="9855" x="0" y="0"/>
        </p14:tracePtLst>
        <p14:tracePtLst>
          <p14:tracePt t="10593" x="11182350" y="3581400"/>
          <p14:tracePt t="10605" x="11169650" y="3587750"/>
          <p14:tracePt t="10614" x="11156950" y="3606800"/>
          <p14:tracePt t="10632" x="11112500" y="3695700"/>
          <p14:tracePt t="10648" x="11029950" y="3854450"/>
          <p14:tracePt t="10665" x="10941050" y="4006850"/>
          <p14:tracePt t="10680" x="10858500" y="4133850"/>
          <p14:tracePt t="10699" x="10782300" y="4241800"/>
          <p14:tracePt t="10714" x="10699750" y="4349750"/>
          <p14:tracePt t="10731" x="10604500" y="4489450"/>
          <p14:tracePt t="10748" x="10515600" y="4616450"/>
          <p14:tracePt t="10750" x="10464800" y="4660900"/>
          <p14:tracePt t="10764" x="10414000" y="4711700"/>
          <p14:tracePt t="10783" x="10280650" y="4826000"/>
          <p14:tracePt t="10797" x="10210800" y="4876800"/>
          <p14:tracePt t="10815" x="10166350" y="4914900"/>
          <p14:tracePt t="10830" x="10134600" y="4940300"/>
          <p14:tracePt t="10847" x="10121900" y="4965700"/>
          <p14:tracePt t="10864" x="10102850" y="4984750"/>
          <p14:tracePt t="10880" x="10083800" y="5010150"/>
          <p14:tracePt t="10897" x="10058400" y="5035550"/>
          <p14:tracePt t="10914" x="10033000" y="5060950"/>
          <p14:tracePt t="10932" x="10013950" y="5092700"/>
          <p14:tracePt t="10948" x="9988550" y="5111750"/>
          <p14:tracePt t="10948" x="9982200" y="5124450"/>
          <p14:tracePt t="10967" x="9975850" y="5137150"/>
          <p14:tracePt t="10990" x="9975850" y="5143500"/>
          <p14:tracePt t="11041" x="9982200" y="5130800"/>
          <p14:tracePt t="11045" x="9994900" y="5099050"/>
          <p14:tracePt t="11064" x="10039350" y="5003800"/>
          <p14:tracePt t="11080" x="10115550" y="4876800"/>
          <p14:tracePt t="11097" x="10229850" y="4730750"/>
          <p14:tracePt t="11114" x="10388600" y="4559300"/>
          <p14:tracePt t="11130" x="10617200" y="4318000"/>
          <p14:tracePt t="11147" x="10858500" y="4083050"/>
          <p14:tracePt t="11164" x="11080750" y="3873500"/>
          <p14:tracePt t="11165" x="11169650" y="3778250"/>
          <p14:tracePt t="11179" x="11239500" y="3695700"/>
          <p14:tracePt t="11197" x="11385550" y="3473450"/>
          <p14:tracePt t="11212" x="11410950" y="3403600"/>
          <p14:tracePt t="11230" x="11493500" y="3213100"/>
          <p14:tracePt t="11246" x="11518900" y="3143250"/>
          <p14:tracePt t="11264" x="11518900" y="3130550"/>
          <p14:tracePt t="11279" x="11525250" y="3117850"/>
          <p14:tracePt t="11309" x="11531600" y="3117850"/>
          <p14:tracePt t="11317" x="11531600" y="3130550"/>
          <p14:tracePt t="11328" x="11518900" y="3162300"/>
          <p14:tracePt t="11346" x="11480800" y="3276600"/>
          <p14:tracePt t="11362" x="11398250" y="3441700"/>
          <p14:tracePt t="11380" x="11226800" y="3695700"/>
          <p14:tracePt t="11380" x="11112500" y="3835400"/>
          <p14:tracePt t="11395" x="10998200" y="3975100"/>
          <p14:tracePt t="11414" x="10623550" y="4445000"/>
          <p14:tracePt t="11430" x="10401300" y="4737100"/>
          <p14:tracePt t="11447" x="10185400" y="5029200"/>
          <p14:tracePt t="11462" x="9975850" y="5276850"/>
          <p14:tracePt t="11480" x="9804400" y="5486400"/>
          <p14:tracePt t="11496" x="9696450" y="5607050"/>
          <p14:tracePt t="11513" x="9645650" y="5651500"/>
          <p14:tracePt t="11529" x="9626600" y="5664200"/>
          <p14:tracePt t="11546" x="9632950" y="5664200"/>
          <p14:tracePt t="11563" x="9658350" y="5657850"/>
          <p14:tracePt t="11579" x="9690100" y="5594350"/>
          <p14:tracePt t="11598" x="9759950" y="5422900"/>
          <p14:tracePt t="11611" x="9810750" y="5334000"/>
          <p14:tracePt t="11630" x="10007600" y="5016500"/>
          <p14:tracePt t="11646" x="10217150" y="4730750"/>
          <p14:tracePt t="11663" x="10477500" y="4318000"/>
          <p14:tracePt t="11679" x="10699750" y="3905250"/>
          <p14:tracePt t="11695" x="10814050" y="3644900"/>
          <p14:tracePt t="11713" x="10915650" y="3390900"/>
          <p14:tracePt t="11730" x="11010900" y="3168650"/>
          <p14:tracePt t="11745" x="11049000" y="3054350"/>
          <p14:tracePt t="11762" x="11055350" y="3028950"/>
          <p14:tracePt t="11779" x="11061700" y="3022600"/>
          <p14:tracePt t="11807" x="11055350" y="3048000"/>
          <p14:tracePt t="11814" x="11036300" y="3098800"/>
          <p14:tracePt t="11830" x="10953750" y="3251200"/>
          <p14:tracePt t="11846" x="10845800" y="3454400"/>
          <p14:tracePt t="11862" x="10687050" y="3708400"/>
          <p14:tracePt t="11880" x="10452100" y="4000500"/>
          <p14:tracePt t="11895" x="10140950" y="4311650"/>
          <p14:tracePt t="11910" x="9874250" y="4578350"/>
          <p14:tracePt t="11928" x="9664700" y="4787900"/>
          <p14:tracePt t="11944" x="9525000" y="4908550"/>
          <p14:tracePt t="11961" x="9474200" y="4959350"/>
          <p14:tracePt t="11978" x="9461500" y="4972050"/>
          <p14:tracePt t="12023" x="9467850" y="4965700"/>
          <p14:tracePt t="12032" x="9493250" y="4927600"/>
          <p14:tracePt t="12045" x="9594850" y="4819650"/>
          <p14:tracePt t="12061" x="9753600" y="4699000"/>
          <p14:tracePt t="12079" x="9944100" y="4591050"/>
          <p14:tracePt t="12094" x="10172700" y="4451350"/>
          <p14:tracePt t="12111" x="10464800" y="4229100"/>
          <p14:tracePt t="12129" x="10775950" y="3987800"/>
          <p14:tracePt t="12143" x="10985500" y="3816350"/>
          <p14:tracePt t="12162" x="11125200" y="3695700"/>
          <p14:tracePt t="12178" x="11207750" y="3606800"/>
          <p14:tracePt t="12194" x="11258550" y="3543300"/>
          <p14:tracePt t="12211" x="11264900" y="3524250"/>
          <p14:tracePt t="12227" x="11271250" y="3517900"/>
          <p14:tracePt t="12263" x="11271250" y="3524250"/>
          <p14:tracePt t="12271" x="11264900" y="3549650"/>
          <p14:tracePt t="12277" x="11252200" y="3587750"/>
          <p14:tracePt t="12294" x="11214100" y="3676650"/>
          <p14:tracePt t="12312" x="11169650" y="3765550"/>
          <p14:tracePt t="12328" x="11118850" y="3841750"/>
          <p14:tracePt t="12343" x="11061700" y="3930650"/>
          <p14:tracePt t="12360" x="10947400" y="4083050"/>
          <p14:tracePt t="12378" x="10801350" y="4267200"/>
          <p14:tracePt t="12394" x="10661650" y="4438650"/>
          <p14:tracePt t="12409" x="10541000" y="4584700"/>
          <p14:tracePt t="12427" x="10433050" y="4711700"/>
          <p14:tracePt t="12443" x="10356850" y="4819650"/>
          <p14:tracePt t="12460" x="10299700" y="4889500"/>
          <p14:tracePt t="12461" x="10280650" y="4908550"/>
          <p14:tracePt t="12478" x="10255250" y="4946650"/>
          <p14:tracePt t="12494" x="10242550" y="4959350"/>
          <p14:tracePt t="12512" x="10242550" y="4965700"/>
          <p14:tracePt t="12656" x="10248900" y="4946650"/>
          <p14:tracePt t="12663" x="10261600" y="4921250"/>
          <p14:tracePt t="12676" x="10267950" y="4895850"/>
          <p14:tracePt t="12692" x="10287000" y="4838700"/>
          <p14:tracePt t="12710" x="10375900" y="4673600"/>
          <p14:tracePt t="12726" x="10483850" y="4508500"/>
          <p14:tracePt t="12742" x="10642600" y="4254500"/>
          <p14:tracePt t="12759" x="10845800" y="3968750"/>
          <p14:tracePt t="12775" x="11023600" y="3740150"/>
          <p14:tracePt t="12793" x="11118850" y="3594100"/>
          <p14:tracePt t="12810" x="11195050" y="3467100"/>
          <p14:tracePt t="12825" x="11220450" y="3416300"/>
          <p14:tracePt t="12842" x="11226800" y="3403600"/>
          <p14:tracePt t="12918" x="11226800" y="3416300"/>
          <p14:tracePt t="12926" x="11214100" y="3441700"/>
          <p14:tracePt t="12943" x="11156950" y="3536950"/>
          <p14:tracePt t="12959" x="11074400" y="3683000"/>
          <p14:tracePt t="12975" x="10934700" y="3860800"/>
          <p14:tracePt t="12992" x="10782300" y="4038600"/>
          <p14:tracePt t="13008" x="10610850" y="4178300"/>
          <p14:tracePt t="13025" x="10483850" y="4286250"/>
          <p14:tracePt t="13042" x="10407650" y="4343400"/>
          <p14:tracePt t="13058" x="10382250" y="4362450"/>
          <p14:tracePt t="13078" x="0" y="0"/>
        </p14:tracePtLst>
        <p14:tracePtLst>
          <p14:tracePt t="15579" x="8013700" y="2933700"/>
          <p14:tracePt t="15600" x="8013700" y="2914650"/>
          <p14:tracePt t="15605" x="8007350" y="2901950"/>
          <p14:tracePt t="15617" x="7994650" y="2882900"/>
          <p14:tracePt t="15635" x="7969250" y="2832100"/>
          <p14:tracePt t="15650" x="7956550" y="2774950"/>
          <p14:tracePt t="15668" x="7956550" y="2711450"/>
          <p14:tracePt t="15685" x="7975600" y="2616200"/>
          <p14:tracePt t="15701" x="7994650" y="2565400"/>
          <p14:tracePt t="15719" x="8013700" y="2540000"/>
          <p14:tracePt t="15736" x="8020050" y="2533650"/>
          <p14:tracePt t="15750" x="8058150" y="2546350"/>
          <p14:tracePt t="15769" x="8108950" y="2571750"/>
          <p14:tracePt t="15785" x="8191500" y="2628900"/>
          <p14:tracePt t="15801" x="8305800" y="2711450"/>
          <p14:tracePt t="15818" x="8407400" y="2774950"/>
          <p14:tracePt t="15834" x="8445500" y="2813050"/>
          <p14:tracePt t="15850" x="8464550" y="2844800"/>
          <p14:tracePt t="15867" x="8464550" y="2863850"/>
          <p14:tracePt t="15883" x="8458200" y="2901950"/>
          <p14:tracePt t="15885" x="8451850" y="2914650"/>
          <p14:tracePt t="15901" x="8413750" y="2933700"/>
          <p14:tracePt t="15919" x="8356600" y="2933700"/>
          <p14:tracePt t="15933" x="8286750" y="2901950"/>
          <p14:tracePt t="15951" x="8229600" y="2851150"/>
          <p14:tracePt t="15967" x="8197850" y="2781300"/>
          <p14:tracePt t="15983" x="8191500" y="2705100"/>
          <p14:tracePt t="16000" x="8191500" y="2616200"/>
          <p14:tracePt t="16017" x="8204200" y="2527300"/>
          <p14:tracePt t="16033" x="8242300" y="2457450"/>
          <p14:tracePt t="16051" x="8312150" y="2406650"/>
          <p14:tracePt t="16068" x="8413750" y="2387600"/>
          <p14:tracePt t="16081" x="8458200" y="2413000"/>
          <p14:tracePt t="16101" x="8648700" y="2584450"/>
          <p14:tracePt t="16116" x="8693150" y="2654300"/>
          <p14:tracePt t="16117" x="8724900" y="2724150"/>
          <p14:tracePt t="16134" x="8743950" y="2800350"/>
          <p14:tracePt t="16151" x="8743950" y="2844800"/>
          <p14:tracePt t="16167" x="8724900" y="2876550"/>
          <p14:tracePt t="16184" x="8693150" y="2882900"/>
          <p14:tracePt t="16199" x="8623300" y="2870200"/>
          <p14:tracePt t="16217" x="8521700" y="2813050"/>
          <p14:tracePt t="16233" x="8451850" y="2749550"/>
          <p14:tracePt t="16250" x="8432800" y="2698750"/>
          <p14:tracePt t="16265" x="8432800" y="2667000"/>
          <p14:tracePt t="16283" x="8432800" y="2641600"/>
          <p14:tracePt t="16283" x="0" y="0"/>
        </p14:tracePtLst>
        <p14:tracePtLst>
          <p14:tracePt t="22823" x="10477500" y="4502150"/>
          <p14:tracePt t="22831" x="10483850" y="4502150"/>
          <p14:tracePt t="23102" x="0" y="0"/>
        </p14:tracePtLst>
        <p14:tracePtLst>
          <p14:tracePt t="25680" x="1327150" y="4806950"/>
          <p14:tracePt t="25711" x="1320800" y="4800600"/>
          <p14:tracePt t="25718" x="1320800" y="4787900"/>
          <p14:tracePt t="25727" x="1339850" y="4768850"/>
          <p14:tracePt t="25741" x="1365250" y="4737100"/>
          <p14:tracePt t="25759" x="1530350" y="4648200"/>
          <p14:tracePt t="25774" x="1682750" y="4584700"/>
          <p14:tracePt t="25791" x="1860550" y="4502150"/>
          <p14:tracePt t="25808" x="2032000" y="4432300"/>
          <p14:tracePt t="25823" x="2165350" y="4375150"/>
          <p14:tracePt t="25840" x="2273300" y="4324350"/>
          <p14:tracePt t="25859" x="2324100" y="4292600"/>
          <p14:tracePt t="25872" x="2362200" y="4267200"/>
          <p14:tracePt t="25891" x="2381250" y="4260850"/>
          <p14:tracePt t="25908" x="2387600" y="4260850"/>
          <p14:tracePt t="25991" x="2381250" y="4260850"/>
          <p14:tracePt t="26000" x="2362200" y="4267200"/>
          <p14:tracePt t="26005" x="2324100" y="4292600"/>
          <p14:tracePt t="26023" x="2209800" y="4349750"/>
          <p14:tracePt t="26040" x="2095500" y="4406900"/>
          <p14:tracePt t="26057" x="1974850" y="4445000"/>
          <p14:tracePt t="26073" x="1854200" y="4495800"/>
          <p14:tracePt t="26090" x="1733550" y="4527550"/>
          <p14:tracePt t="26106" x="1638300" y="4540250"/>
          <p14:tracePt t="26123" x="1606550" y="4546600"/>
          <p14:tracePt t="26139" x="1600200" y="4546600"/>
          <p14:tracePt t="26158" x="1593850" y="4521200"/>
          <p14:tracePt t="26173" x="1644650" y="4425950"/>
          <p14:tracePt t="26189" x="1727200" y="4318000"/>
          <p14:tracePt t="26207" x="1854200" y="4222750"/>
          <p14:tracePt t="26222" x="1987550" y="4114800"/>
          <p14:tracePt t="26238" x="2095500" y="4013200"/>
          <p14:tracePt t="26257" x="2159000" y="3956050"/>
          <p14:tracePt t="26272" x="2203450" y="3930650"/>
          <p14:tracePt t="26288" x="2216150" y="3917950"/>
          <p14:tracePt t="26319" x="2216150" y="3943350"/>
          <p14:tracePt t="26327" x="2197100" y="3981450"/>
          <p14:tracePt t="26339" x="2165350" y="4038600"/>
          <p14:tracePt t="26356" x="2082800" y="4165600"/>
          <p14:tracePt t="26358" x="2012950" y="4235450"/>
          <p14:tracePt t="26372" x="1930400" y="4292600"/>
          <p14:tracePt t="26390" x="1657350" y="4438650"/>
          <p14:tracePt t="26406" x="1454150" y="4502150"/>
          <p14:tracePt t="26422" x="1270000" y="4527550"/>
          <p14:tracePt t="26438" x="1174750" y="4533900"/>
          <p14:tracePt t="26457" x="1149350" y="4533900"/>
          <p14:tracePt t="26487" x="1162050" y="4514850"/>
          <p14:tracePt t="26494" x="1212850" y="4476750"/>
          <p14:tracePt t="26505" x="1270000" y="4425950"/>
          <p14:tracePt t="26521" x="1435100" y="4337050"/>
          <p14:tracePt t="26539" x="1593850" y="4267200"/>
          <p14:tracePt t="26555" x="1682750" y="4229100"/>
          <p14:tracePt t="26571" x="1739900" y="4210050"/>
          <p14:tracePt t="26590" x="1746250" y="4210050"/>
          <p14:tracePt t="26616" x="1752600" y="4210050"/>
          <p14:tracePt t="26629" x="1752600" y="4229100"/>
          <p14:tracePt t="26638" x="1752600" y="4273550"/>
          <p14:tracePt t="26653" x="1708150" y="4381500"/>
          <p14:tracePt t="26671" x="1619250" y="4502150"/>
          <p14:tracePt t="26687" x="1460500" y="4616450"/>
          <p14:tracePt t="26703" x="1282700" y="4711700"/>
          <p14:tracePt t="26720" x="1149350" y="4762500"/>
          <p14:tracePt t="26737" x="1111250" y="4768850"/>
          <p14:tracePt t="26754" x="1104900" y="4749800"/>
          <p14:tracePt t="26770" x="1187450" y="4641850"/>
          <p14:tracePt t="26789" x="1460500" y="4387850"/>
          <p14:tracePt t="26803" x="1593850" y="4305300"/>
          <p14:tracePt t="26822" x="1917700" y="4095750"/>
          <p14:tracePt t="26838" x="2076450" y="4000500"/>
          <p14:tracePt t="26854" x="2178050" y="3943350"/>
          <p14:tracePt t="26870" x="2254250" y="3917950"/>
          <p14:tracePt t="26886" x="2266950" y="3905250"/>
          <p14:tracePt t="26906" x="2273300" y="3905250"/>
          <p14:tracePt t="26934" x="2273300" y="3943350"/>
          <p14:tracePt t="26942" x="2254250" y="3975100"/>
          <p14:tracePt t="26954" x="2228850" y="4013200"/>
          <p14:tracePt t="26971" x="2133600" y="4140200"/>
          <p14:tracePt t="26989" x="1828800" y="4337050"/>
          <p14:tracePt t="27003" x="1689100" y="4406900"/>
          <p14:tracePt t="27019" x="1479550" y="4470400"/>
          <p14:tracePt t="27037" x="1314450" y="4502150"/>
          <p14:tracePt t="27054" x="1301750" y="4502150"/>
          <p14:tracePt t="27069" x="1333500" y="4451350"/>
          <p14:tracePt t="27088" x="1447800" y="4343400"/>
          <p14:tracePt t="27103" x="1625600" y="4216400"/>
          <p14:tracePt t="27120" x="1936750" y="4051300"/>
          <p14:tracePt t="27138" x="2305050" y="3943350"/>
          <p14:tracePt t="27154" x="2546350" y="3898900"/>
          <p14:tracePt t="27170" x="2628900" y="3886200"/>
          <p14:tracePt t="27187" x="2635250" y="3886200"/>
          <p14:tracePt t="27215" x="2635250" y="3898900"/>
          <p14:tracePt t="27222" x="2622550" y="3917950"/>
          <p14:tracePt t="27238" x="2552700" y="3981450"/>
          <p14:tracePt t="27253" x="2444750" y="4064000"/>
          <p14:tracePt t="27269" x="2311400" y="4133850"/>
          <p14:tracePt t="27286" x="2178050" y="4191000"/>
          <p14:tracePt t="27302" x="2082800" y="4222750"/>
          <p14:tracePt t="27302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CB86C3-2614-57DB-9EFE-80D29105D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0" i="0" dirty="0">
                <a:effectLst/>
                <a:latin typeface="Menlo"/>
              </a:rPr>
              <a:t>N = 15, Rr = 18, R = 120, E =5 ,error = 0.015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AADE35DC-6A68-A1FC-3C2F-5F6A822145B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13798337"/>
                  </p:ext>
                </p:extLst>
              </p:nvPr>
            </p:nvGraphicFramePr>
            <p:xfrm>
              <a:off x="284527" y="1308683"/>
              <a:ext cx="11418117" cy="48565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4882">
                      <a:extLst>
                        <a:ext uri="{9D8B030D-6E8A-4147-A177-3AD203B41FA5}">
                          <a16:colId xmlns:a16="http://schemas.microsoft.com/office/drawing/2014/main" val="948678111"/>
                        </a:ext>
                      </a:extLst>
                    </a:gridCol>
                    <a:gridCol w="2262573">
                      <a:extLst>
                        <a:ext uri="{9D8B030D-6E8A-4147-A177-3AD203B41FA5}">
                          <a16:colId xmlns:a16="http://schemas.microsoft.com/office/drawing/2014/main" val="3435954779"/>
                        </a:ext>
                      </a:extLst>
                    </a:gridCol>
                    <a:gridCol w="2726422">
                      <a:extLst>
                        <a:ext uri="{9D8B030D-6E8A-4147-A177-3AD203B41FA5}">
                          <a16:colId xmlns:a16="http://schemas.microsoft.com/office/drawing/2014/main" val="684332272"/>
                        </a:ext>
                      </a:extLst>
                    </a:gridCol>
                    <a:gridCol w="3020036">
                      <a:extLst>
                        <a:ext uri="{9D8B030D-6E8A-4147-A177-3AD203B41FA5}">
                          <a16:colId xmlns:a16="http://schemas.microsoft.com/office/drawing/2014/main" val="3872357144"/>
                        </a:ext>
                      </a:extLst>
                    </a:gridCol>
                    <a:gridCol w="2894204">
                      <a:extLst>
                        <a:ext uri="{9D8B030D-6E8A-4147-A177-3AD203B41FA5}">
                          <a16:colId xmlns:a16="http://schemas.microsoft.com/office/drawing/2014/main" val="1102737437"/>
                        </a:ext>
                      </a:extLst>
                    </a:gridCol>
                  </a:tblGrid>
                  <a:tr h="526722">
                    <a:tc>
                      <a:txBody>
                        <a:bodyPr/>
                        <a:lstStyle/>
                        <a:p>
                          <a:endParaRPr lang="zh-TW" altLang="en-US" sz="4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4000" i="1" smtClean="0">
                                    <a:latin typeface="Cambria Math" panose="02040503050406030204" pitchFamily="18" charset="0"/>
                                  </a:rPr>
                                  <m:t>46</m:t>
                                </m:r>
                                <m:r>
                                  <a:rPr lang="en-US" altLang="zh-TW" sz="4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4000" dirty="0"/>
                            <a:t>假想構型</a:t>
                          </a:r>
                          <a:endParaRPr lang="en-US" altLang="zh-TW" sz="40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4000" i="1" smtClean="0">
                                    <a:latin typeface="Cambria Math" panose="02040503050406030204" pitchFamily="18" charset="0"/>
                                  </a:rPr>
                                  <m:t>46.1717</m:t>
                                </m:r>
                                <m:r>
                                  <a:rPr lang="en-US" altLang="zh-TW" sz="4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n-US" altLang="zh-TW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4000" i="1" smtClean="0">
                                    <a:latin typeface="Cambria Math" panose="02040503050406030204" pitchFamily="18" charset="0"/>
                                  </a:rPr>
                                  <m:t>46.1717</m:t>
                                </m:r>
                                <m:r>
                                  <a:rPr lang="en-US" altLang="zh-TW" sz="4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n-US" altLang="zh-TW" sz="40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4000" i="1" smtClean="0">
                                    <a:latin typeface="Cambria Math" panose="02040503050406030204" pitchFamily="18" charset="0"/>
                                  </a:rPr>
                                  <m:t>47</m:t>
                                </m:r>
                                <m:r>
                                  <a:rPr lang="en-US" altLang="zh-TW" sz="4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TW" altLang="en-US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6256114"/>
                      </a:ext>
                    </a:extLst>
                  </a:tr>
                  <a:tr h="5185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400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TW" sz="40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4000" dirty="0"/>
                            <a:t>0.00965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4000" dirty="0"/>
                            <a:t>0.00965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4000" dirty="0"/>
                            <a:t>0.00965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4000" dirty="0"/>
                            <a:t>0.00963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7523754"/>
                      </a:ext>
                    </a:extLst>
                  </a:tr>
                  <a:tr h="53621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400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TW" sz="40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4000" dirty="0"/>
                            <a:t>-0.01233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4000" dirty="0"/>
                            <a:t>-0.01215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4000" dirty="0"/>
                            <a:t>-0.01233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4000" dirty="0"/>
                            <a:t>-0.01231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044085"/>
                      </a:ext>
                    </a:extLst>
                  </a:tr>
                  <a:tr h="55785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400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TW" sz="400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4000" dirty="0"/>
                            <a:t>-0.01225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4000" dirty="0"/>
                            <a:t>-0.00888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4000" dirty="0"/>
                            <a:t>-0.01228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4000" dirty="0"/>
                            <a:t>0.01229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3775562"/>
                      </a:ext>
                    </a:extLst>
                  </a:tr>
                  <a:tr h="14427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400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TW" sz="400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4000" dirty="0"/>
                            <a:t>-0.00119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4000" dirty="0"/>
                            <a:t>-0.00097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4000" dirty="0"/>
                            <a:t>-0.00115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  <a:p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4000" dirty="0"/>
                            <a:t>-0.00096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31137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AADE35DC-6A68-A1FC-3C2F-5F6A822145B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13798337"/>
                  </p:ext>
                </p:extLst>
              </p:nvPr>
            </p:nvGraphicFramePr>
            <p:xfrm>
              <a:off x="284527" y="1308683"/>
              <a:ext cx="11418117" cy="48565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4882">
                      <a:extLst>
                        <a:ext uri="{9D8B030D-6E8A-4147-A177-3AD203B41FA5}">
                          <a16:colId xmlns:a16="http://schemas.microsoft.com/office/drawing/2014/main" val="948678111"/>
                        </a:ext>
                      </a:extLst>
                    </a:gridCol>
                    <a:gridCol w="2262573">
                      <a:extLst>
                        <a:ext uri="{9D8B030D-6E8A-4147-A177-3AD203B41FA5}">
                          <a16:colId xmlns:a16="http://schemas.microsoft.com/office/drawing/2014/main" val="3435954779"/>
                        </a:ext>
                      </a:extLst>
                    </a:gridCol>
                    <a:gridCol w="2726422">
                      <a:extLst>
                        <a:ext uri="{9D8B030D-6E8A-4147-A177-3AD203B41FA5}">
                          <a16:colId xmlns:a16="http://schemas.microsoft.com/office/drawing/2014/main" val="684332272"/>
                        </a:ext>
                      </a:extLst>
                    </a:gridCol>
                    <a:gridCol w="3020036">
                      <a:extLst>
                        <a:ext uri="{9D8B030D-6E8A-4147-A177-3AD203B41FA5}">
                          <a16:colId xmlns:a16="http://schemas.microsoft.com/office/drawing/2014/main" val="3872357144"/>
                        </a:ext>
                      </a:extLst>
                    </a:gridCol>
                    <a:gridCol w="2894204">
                      <a:extLst>
                        <a:ext uri="{9D8B030D-6E8A-4147-A177-3AD203B41FA5}">
                          <a16:colId xmlns:a16="http://schemas.microsoft.com/office/drawing/2014/main" val="1102737437"/>
                        </a:ext>
                      </a:extLst>
                    </a:gridCol>
                  </a:tblGrid>
                  <a:tr h="1310640">
                    <a:tc>
                      <a:txBody>
                        <a:bodyPr/>
                        <a:lstStyle/>
                        <a:p>
                          <a:endParaRPr lang="zh-TW" altLang="en-US" sz="4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23181" t="-8837" r="-383288" b="-272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02237" t="-8837" r="-218121" b="-272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82258" t="-8837" r="-96573" b="-272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294737" t="-8837" r="-842" b="-272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625611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201724" r="-2109412" b="-40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23181" t="-201724" r="-383288" b="-40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02237" t="-201724" r="-218121" b="-40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82258" t="-201724" r="-96573" b="-40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294737" t="-201724" r="-842" b="-404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752375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304348" r="-2109412" b="-30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23181" t="-304348" r="-383288" b="-30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02237" t="-304348" r="-218121" b="-30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82258" t="-304348" r="-96573" b="-30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294737" t="-304348" r="-842" b="-30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04408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404348" r="-2109412" b="-20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23181" t="-404348" r="-383288" b="-20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02237" t="-404348" r="-218121" b="-20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82258" t="-404348" r="-96573" b="-20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294737" t="-404348" r="-842" b="-20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3775562"/>
                      </a:ext>
                    </a:extLst>
                  </a:tr>
                  <a:tr h="144276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176" t="-244726" r="-2109412" b="-8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23181" t="-244726" r="-383288" b="-8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02237" t="-244726" r="-218121" b="-8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182258" t="-244726" r="-96573" b="-8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4"/>
                          <a:stretch>
                            <a:fillRect l="-294737" t="-244726" r="-842" b="-8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31137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E99317D-8E7F-ABC6-4B83-A0393D920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EA7245DB-08E5-A5D7-7C0C-1FB93028E9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60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20"/>
    </mc:Choice>
    <mc:Fallback>
      <p:transition spd="slow" advTm="59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93" x="914400" y="1212850"/>
          <p14:tracePt t="5681" x="927100" y="1212850"/>
          <p14:tracePt t="5686" x="946150" y="1212850"/>
          <p14:tracePt t="5701" x="977900" y="1212850"/>
          <p14:tracePt t="5717" x="1054100" y="1212850"/>
          <p14:tracePt t="5733" x="1187450" y="1219200"/>
          <p14:tracePt t="5735" x="1276350" y="1231900"/>
          <p14:tracePt t="5749" x="1358900" y="1231900"/>
          <p14:tracePt t="5766" x="1612900" y="1250950"/>
          <p14:tracePt t="5784" x="1765300" y="1263650"/>
          <p14:tracePt t="5798" x="1892300" y="1270000"/>
          <p14:tracePt t="5816" x="1987550" y="1270000"/>
          <p14:tracePt t="5834" x="2082800" y="1270000"/>
          <p14:tracePt t="5849" x="2203450" y="1270000"/>
          <p14:tracePt t="5867" x="2324100" y="1263650"/>
          <p14:tracePt t="5884" x="2457450" y="1263650"/>
          <p14:tracePt t="5899" x="2584450" y="1263650"/>
          <p14:tracePt t="5915" x="2705100" y="1263650"/>
          <p14:tracePt t="5934" x="2927350" y="1263650"/>
          <p14:tracePt t="5948" x="3028950" y="1263650"/>
          <p14:tracePt t="5965" x="3276600" y="1263650"/>
          <p14:tracePt t="5983" x="3733800" y="1263650"/>
          <p14:tracePt t="5999" x="3994150" y="1263650"/>
          <p14:tracePt t="6017" x="4298950" y="1263650"/>
          <p14:tracePt t="6032" x="4603750" y="1263650"/>
          <p14:tracePt t="6048" x="4908550" y="1263650"/>
          <p14:tracePt t="6064" x="5238750" y="1270000"/>
          <p14:tracePt t="6082" x="5607050" y="1314450"/>
          <p14:tracePt t="6097" x="5918200" y="1377950"/>
          <p14:tracePt t="6115" x="6146800" y="1416050"/>
          <p14:tracePt t="6131" x="6318250" y="1447800"/>
          <p14:tracePt t="6148" x="6451600" y="1460500"/>
          <p14:tracePt t="6166" x="6692900" y="1485900"/>
          <p14:tracePt t="6182" x="6851650" y="1498600"/>
          <p14:tracePt t="6198" x="6921500" y="1511300"/>
          <p14:tracePt t="6215" x="7067550" y="1517650"/>
          <p14:tracePt t="6232" x="7200900" y="1543050"/>
          <p14:tracePt t="6247" x="7334250" y="1568450"/>
          <p14:tracePt t="6264" x="7473950" y="1581150"/>
          <p14:tracePt t="6282" x="7620000" y="1581150"/>
          <p14:tracePt t="6298" x="7747000" y="1581150"/>
          <p14:tracePt t="6316" x="7835900" y="1581150"/>
          <p14:tracePt t="6332" x="7886700" y="1581150"/>
          <p14:tracePt t="6349" x="7918450" y="1581150"/>
          <p14:tracePt t="6364" x="7937500" y="1581150"/>
          <p14:tracePt t="6380" x="7962900" y="1581150"/>
          <p14:tracePt t="6397" x="8013700" y="1581150"/>
          <p14:tracePt t="6415" x="8102600" y="1581150"/>
          <p14:tracePt t="6432" x="8128000" y="1581150"/>
          <p14:tracePt t="6447" x="8134350" y="1581150"/>
          <p14:tracePt t="6537" x="8134350" y="1587500"/>
          <p14:tracePt t="6545" x="8121650" y="1587500"/>
          <p14:tracePt t="6551" x="8089900" y="1593850"/>
          <p14:tracePt t="6563" x="8058150" y="1593850"/>
          <p14:tracePt t="6581" x="7937500" y="1581150"/>
          <p14:tracePt t="6582" x="7861300" y="1574800"/>
          <p14:tracePt t="6596" x="7785100" y="1568450"/>
          <p14:tracePt t="6616" x="7531100" y="1517650"/>
          <p14:tracePt t="6630" x="7334250" y="1479550"/>
          <p14:tracePt t="6647" x="7143750" y="1473200"/>
          <p14:tracePt t="6665" x="6946900" y="1473200"/>
          <p14:tracePt t="6679" x="6775450" y="1473200"/>
          <p14:tracePt t="6696" x="6648450" y="1460500"/>
          <p14:tracePt t="6714" x="6616700" y="1454150"/>
          <p14:tracePt t="6730" x="6597650" y="1454150"/>
          <p14:tracePt t="6791" x="6604000" y="1447800"/>
          <p14:tracePt t="6799" x="6629400" y="1441450"/>
          <p14:tracePt t="6813" x="6673850" y="1435100"/>
          <p14:tracePt t="6828" x="6781800" y="1416050"/>
          <p14:tracePt t="6844" x="6934200" y="1409700"/>
          <p14:tracePt t="6863" x="7226300" y="1409700"/>
          <p14:tracePt t="6879" x="7435850" y="1409700"/>
          <p14:tracePt t="6896" x="7664450" y="1409700"/>
          <p14:tracePt t="6914" x="7874000" y="1409700"/>
          <p14:tracePt t="6929" x="8064500" y="1409700"/>
          <p14:tracePt t="6946" x="8204200" y="1409700"/>
          <p14:tracePt t="6964" x="8350250" y="1390650"/>
          <p14:tracePt t="6979" x="8483600" y="1371600"/>
          <p14:tracePt t="6995" x="8642350" y="1333500"/>
          <p14:tracePt t="7013" x="8807450" y="1301750"/>
          <p14:tracePt t="7030" x="9023350" y="1257300"/>
          <p14:tracePt t="7045" x="9086850" y="1250950"/>
          <p14:tracePt t="7063" x="9239250" y="1238250"/>
          <p14:tracePt t="7078" x="9378950" y="1238250"/>
          <p14:tracePt t="7096" x="9569450" y="1257300"/>
          <p14:tracePt t="7111" x="9798050" y="1301750"/>
          <p14:tracePt t="7129" x="10001250" y="1346200"/>
          <p14:tracePt t="7145" x="10153650" y="1384300"/>
          <p14:tracePt t="7162" x="10287000" y="1428750"/>
          <p14:tracePt t="7179" x="10388600" y="1454150"/>
          <p14:tracePt t="7196" x="10439400" y="1473200"/>
          <p14:tracePt t="7211" x="10452100" y="1479550"/>
          <p14:tracePt t="7298" x="10445750" y="1479550"/>
          <p14:tracePt t="7304" x="10420350" y="1479550"/>
          <p14:tracePt t="7311" x="10382250" y="1479550"/>
          <p14:tracePt t="7329" x="10217150" y="1447800"/>
          <p14:tracePt t="7344" x="10020300" y="1416050"/>
          <p14:tracePt t="7363" x="9728200" y="1352550"/>
          <p14:tracePt t="7378" x="9353550" y="1282700"/>
          <p14:tracePt t="7395" x="8997950" y="1212850"/>
          <p14:tracePt t="7413" x="8623300" y="1143000"/>
          <p14:tracePt t="7415" x="8426450" y="1092200"/>
          <p14:tracePt t="7427" x="8261350" y="1060450"/>
          <p14:tracePt t="7445" x="7969250" y="1009650"/>
          <p14:tracePt t="7461" x="7740650" y="984250"/>
          <p14:tracePt t="7463" x="7670800" y="984250"/>
          <p14:tracePt t="7478" x="7531100" y="984250"/>
          <p14:tracePt t="7496" x="7486650" y="990600"/>
          <p14:tracePt t="7512" x="7454900" y="996950"/>
          <p14:tracePt t="7527" x="7448550" y="1003300"/>
          <p14:tracePt t="7649" x="7442200" y="1003300"/>
          <p14:tracePt t="7674" x="7435850" y="1003300"/>
          <p14:tracePt t="7719" x="0" y="0"/>
        </p14:tracePtLst>
        <p14:tracePtLst>
          <p14:tracePt t="8024" x="7473950" y="1130300"/>
          <p14:tracePt t="8040" x="7480300" y="1130300"/>
          <p14:tracePt t="8047" x="7486650" y="1130300"/>
          <p14:tracePt t="8059" x="7493000" y="1130300"/>
          <p14:tracePt t="8075" x="7524750" y="1130300"/>
          <p14:tracePt t="8094" x="7575550" y="1130300"/>
          <p14:tracePt t="8109" x="7594600" y="1130300"/>
          <p14:tracePt t="8110" x="7626350" y="1130300"/>
          <p14:tracePt t="8126" x="7747000" y="1143000"/>
          <p14:tracePt t="8144" x="7880350" y="1168400"/>
          <p14:tracePt t="8160" x="8032750" y="1200150"/>
          <p14:tracePt t="8176" x="8223250" y="1238250"/>
          <p14:tracePt t="8194" x="8483600" y="1282700"/>
          <p14:tracePt t="8209" x="8769350" y="1327150"/>
          <p14:tracePt t="8226" x="9048750" y="1352550"/>
          <p14:tracePt t="8243" x="9302750" y="1365250"/>
          <p14:tracePt t="8260" x="9531350" y="1365250"/>
          <p14:tracePt t="8276" x="9740900" y="1365250"/>
          <p14:tracePt t="8295" x="10071100" y="1371600"/>
          <p14:tracePt t="8308" x="10179050" y="1390650"/>
          <p14:tracePt t="8328" x="10426700" y="1441450"/>
          <p14:tracePt t="8342" x="10496550" y="1447800"/>
          <p14:tracePt t="8359" x="10553700" y="1447800"/>
          <p14:tracePt t="8376" x="10585450" y="1447800"/>
          <p14:tracePt t="8391" x="10604500" y="1447800"/>
          <p14:tracePt t="8408" x="10610850" y="1447800"/>
          <p14:tracePt t="8528" x="10604500" y="1447800"/>
          <p14:tracePt t="8535" x="10572750" y="1447800"/>
          <p14:tracePt t="8544" x="10528300" y="1447800"/>
          <p14:tracePt t="8558" x="10433050" y="1447800"/>
          <p14:tracePt t="8575" x="10293350" y="1447800"/>
          <p14:tracePt t="8592" x="10102850" y="1428750"/>
          <p14:tracePt t="8608" x="9906000" y="1397000"/>
          <p14:tracePt t="8625" x="9740900" y="1384300"/>
          <p14:tracePt t="8641" x="9582150" y="1384300"/>
          <p14:tracePt t="8659" x="9442450" y="1384300"/>
          <p14:tracePt t="8675" x="9359900" y="1384300"/>
          <p14:tracePt t="8691" x="9309100" y="1384300"/>
          <p14:tracePt t="8707" x="9290050" y="1384300"/>
          <p14:tracePt t="8808" x="9315450" y="1384300"/>
          <p14:tracePt t="8815" x="9366250" y="1384300"/>
          <p14:tracePt t="8825" x="9442450" y="1377950"/>
          <p14:tracePt t="8841" x="9613900" y="1371600"/>
          <p14:tracePt t="8857" x="9804400" y="1371600"/>
          <p14:tracePt t="8875" x="10052050" y="1384300"/>
          <p14:tracePt t="8891" x="10255250" y="1428750"/>
          <p14:tracePt t="8907" x="10407650" y="1454150"/>
          <p14:tracePt t="8924" x="10464800" y="1460500"/>
          <p14:tracePt t="8942" x="10515600" y="1460500"/>
          <p14:tracePt t="8957" x="10521950" y="1460500"/>
          <p14:tracePt t="8958" x="10528300" y="1460500"/>
          <p14:tracePt t="9129" x="10534650" y="1460500"/>
          <p14:tracePt t="9136" x="10541000" y="1460500"/>
          <p14:tracePt t="9144" x="10553700" y="1460500"/>
          <p14:tracePt t="9157" x="10560050" y="1460500"/>
          <p14:tracePt t="9174" x="10604500" y="1460500"/>
          <p14:tracePt t="9189" x="10617200" y="1460500"/>
          <p14:tracePt t="9191" x="10629900" y="1460500"/>
          <p14:tracePt t="9207" x="10636250" y="1460500"/>
          <p14:tracePt t="9249" x="0" y="0"/>
        </p14:tracePtLst>
        <p14:tracePtLst>
          <p14:tracePt t="16538" x="3600450" y="2571750"/>
          <p14:tracePt t="16617" x="3613150" y="2571750"/>
          <p14:tracePt t="16624" x="3644900" y="2571750"/>
          <p14:tracePt t="16636" x="3695700" y="2565400"/>
          <p14:tracePt t="16653" x="3803650" y="2565400"/>
          <p14:tracePt t="16669" x="3930650" y="2565400"/>
          <p14:tracePt t="16670" x="3987800" y="2565400"/>
          <p14:tracePt t="16687" x="4064000" y="2565400"/>
          <p14:tracePt t="16704" x="4102100" y="2565400"/>
          <p14:tracePt t="16718" x="4127500" y="2565400"/>
          <p14:tracePt t="16736" x="4140200" y="2565400"/>
          <p14:tracePt t="16754" x="4165600" y="2565400"/>
          <p14:tracePt t="16769" x="4229100" y="2565400"/>
          <p14:tracePt t="16786" x="4324350" y="2565400"/>
          <p14:tracePt t="16803" x="4419600" y="2565400"/>
          <p14:tracePt t="16818" x="4495800" y="2565400"/>
          <p14:tracePt t="16836" x="4572000" y="2565400"/>
          <p14:tracePt t="16853" x="4616450" y="2565400"/>
          <p14:tracePt t="16855" x="4635500" y="2565400"/>
          <p14:tracePt t="16868" x="4654550" y="2565400"/>
          <p14:tracePt t="16885" x="4686300" y="2559050"/>
          <p14:tracePt t="16888" x="4699000" y="2559050"/>
          <p14:tracePt t="16903" x="4724400" y="2546350"/>
          <p14:tracePt t="16968" x="4737100" y="2546350"/>
          <p14:tracePt t="16976" x="4756150" y="2546350"/>
          <p14:tracePt t="16984" x="4800600" y="2546350"/>
          <p14:tracePt t="17002" x="4883150" y="2546350"/>
          <p14:tracePt t="17018" x="4965700" y="2540000"/>
          <p14:tracePt t="17037" x="5029200" y="2527300"/>
          <p14:tracePt t="17052" x="5086350" y="2527300"/>
          <p14:tracePt t="17069" x="5149850" y="2527300"/>
          <p14:tracePt t="17085" x="5238750" y="2527300"/>
          <p14:tracePt t="17101" x="5346700" y="2527300"/>
          <p14:tracePt t="17118" x="5524500" y="2527300"/>
          <p14:tracePt t="17135" x="5632450" y="2527300"/>
          <p14:tracePt t="17151" x="5721350" y="2514600"/>
          <p14:tracePt t="17168" x="5753100" y="2508250"/>
          <p14:tracePt t="17184" x="5765800" y="2508250"/>
          <p14:tracePt t="17465" x="5772150" y="2508250"/>
          <p14:tracePt t="17488" x="5778500" y="2508250"/>
          <p14:tracePt t="17504" x="5784850" y="2508250"/>
          <p14:tracePt t="17520" x="5791200" y="2508250"/>
          <p14:tracePt t="17527" x="5797550" y="2508250"/>
          <p14:tracePt t="17544" x="5803900" y="2508250"/>
          <p14:tracePt t="17559" x="5810250" y="2508250"/>
          <p14:tracePt t="17568" x="5816600" y="2508250"/>
          <p14:tracePt t="17616" x="5822950" y="2508250"/>
          <p14:tracePt t="17639" x="5829300" y="2508250"/>
          <p14:tracePt t="17648" x="5835650" y="2508250"/>
          <p14:tracePt t="17745" x="5842000" y="2508250"/>
          <p14:tracePt t="17944" x="0" y="0"/>
        </p14:tracePtLst>
        <p14:tracePtLst>
          <p14:tracePt t="21225" x="1676400" y="2025650"/>
          <p14:tracePt t="21257" x="1682750" y="2025650"/>
          <p14:tracePt t="21264" x="1695450" y="2025650"/>
          <p14:tracePt t="21274" x="1701800" y="2025650"/>
          <p14:tracePt t="21291" x="1746250" y="2032000"/>
          <p14:tracePt t="21306" x="1866900" y="2051050"/>
          <p14:tracePt t="21323" x="2101850" y="2063750"/>
          <p14:tracePt t="21342" x="2603500" y="2063750"/>
          <p14:tracePt t="21356" x="2730500" y="2063750"/>
          <p14:tracePt t="21358" x="2825750" y="2063750"/>
          <p14:tracePt t="21374" x="2965450" y="2063750"/>
          <p14:tracePt t="21390" x="3009900" y="2063750"/>
          <p14:tracePt t="21407" x="3035300" y="2063750"/>
          <p14:tracePt t="21639" x="0" y="0"/>
        </p14:tracePtLst>
        <p14:tracePtLst>
          <p14:tracePt t="21928" x="1651000" y="2184400"/>
          <p14:tracePt t="21936" x="1657350" y="2184400"/>
          <p14:tracePt t="21943" x="1676400" y="2184400"/>
          <p14:tracePt t="21954" x="1708150" y="2184400"/>
          <p14:tracePt t="21972" x="1778000" y="2171700"/>
          <p14:tracePt t="21988" x="1866900" y="2152650"/>
          <p14:tracePt t="22005" x="2012950" y="2133600"/>
          <p14:tracePt t="22022" x="2260600" y="2076450"/>
          <p14:tracePt t="22039" x="2457450" y="2044700"/>
          <p14:tracePt t="22056" x="2641600" y="2025650"/>
          <p14:tracePt t="22073" x="2774950" y="2000250"/>
          <p14:tracePt t="22087" x="2819400" y="1993900"/>
          <p14:tracePt t="22106" x="2825750" y="1993900"/>
          <p14:tracePt t="22121" x="2832100" y="1993900"/>
          <p14:tracePt t="22144" x="0" y="0"/>
        </p14:tracePtLst>
        <p14:tracePtLst>
          <p14:tracePt t="22703" x="9378950" y="2139950"/>
          <p14:tracePt t="22710" x="9404350" y="2133600"/>
          <p14:tracePt t="22718" x="9436100" y="2127250"/>
          <p14:tracePt t="22735" x="9512300" y="2120900"/>
          <p14:tracePt t="22754" x="9652000" y="2114550"/>
          <p14:tracePt t="22769" x="9823450" y="2114550"/>
          <p14:tracePt t="22785" x="10001250" y="2114550"/>
          <p14:tracePt t="22804" x="10172700" y="2114550"/>
          <p14:tracePt t="22819" x="10318750" y="2114550"/>
          <p14:tracePt t="22837" x="10433050" y="2114550"/>
          <p14:tracePt t="22855" x="10604500" y="2114550"/>
          <p14:tracePt t="22869" x="10648950" y="2114550"/>
          <p14:tracePt t="22885" x="10712450" y="2114550"/>
          <p14:tracePt t="22887" x="10737850" y="2114550"/>
          <p14:tracePt t="22904" x="10775950" y="2120900"/>
          <p14:tracePt t="22918" x="10801350" y="2120900"/>
          <p14:tracePt t="22937" x="10814050" y="2120900"/>
          <p14:tracePt t="22953" x="10820400" y="2120900"/>
          <p14:tracePt t="23127" x="0" y="0"/>
        </p14:tracePtLst>
        <p14:tracePtLst>
          <p14:tracePt t="25008" x="3429000" y="2463800"/>
          <p14:tracePt t="25106" x="3441700" y="2463800"/>
          <p14:tracePt t="25114" x="3460750" y="2463800"/>
          <p14:tracePt t="25130" x="3530600" y="2463800"/>
          <p14:tracePt t="25146" x="3663950" y="2463800"/>
          <p14:tracePt t="25164" x="3816350" y="2463800"/>
          <p14:tracePt t="25180" x="4006850" y="2463800"/>
          <p14:tracePt t="25196" x="4184650" y="2463800"/>
          <p14:tracePt t="25214" x="4438650" y="2463800"/>
          <p14:tracePt t="25228" x="4527550" y="2463800"/>
          <p14:tracePt t="25245" x="4673600" y="2463800"/>
          <p14:tracePt t="25262" x="4864100" y="2463800"/>
          <p14:tracePt t="25278" x="4959350" y="2463800"/>
          <p14:tracePt t="25297" x="5035550" y="2457450"/>
          <p14:tracePt t="25313" x="5073650" y="2444750"/>
          <p14:tracePt t="25330" x="5111750" y="2432050"/>
          <p14:tracePt t="25346" x="5175250" y="2425700"/>
          <p14:tracePt t="25363" x="5238750" y="2413000"/>
          <p14:tracePt t="25378" x="5334000" y="2393950"/>
          <p14:tracePt t="25396" x="5441950" y="2374900"/>
          <p14:tracePt t="25413" x="5530850" y="2355850"/>
          <p14:tracePt t="25415" x="5575300" y="2343150"/>
          <p14:tracePt t="25428" x="5607050" y="2336800"/>
          <p14:tracePt t="25446" x="5683250" y="2330450"/>
          <p14:tracePt t="25463" x="5727700" y="2324100"/>
          <p14:tracePt t="25481" x="5772150" y="2311400"/>
          <p14:tracePt t="25497" x="5810250" y="2305050"/>
          <p14:tracePt t="25512" x="5854700" y="2286000"/>
          <p14:tracePt t="25528" x="5899150" y="2254250"/>
          <p14:tracePt t="25545" x="5918200" y="2216150"/>
          <p14:tracePt t="25563" x="5930900" y="2171700"/>
          <p14:tracePt t="25578" x="5962650" y="2070100"/>
          <p14:tracePt t="25597" x="5981700" y="1930400"/>
          <p14:tracePt t="25598" x="5988050" y="1860550"/>
          <p14:tracePt t="25611" x="5994400" y="1771650"/>
          <p14:tracePt t="25628" x="5975350" y="1619250"/>
          <p14:tracePt t="25646" x="5886450" y="1409700"/>
          <p14:tracePt t="25661" x="5854700" y="1365250"/>
          <p14:tracePt t="25678" x="5765800" y="1219200"/>
          <p14:tracePt t="25695" x="5683250" y="1123950"/>
          <p14:tracePt t="25711" x="5626100" y="1054100"/>
          <p14:tracePt t="25728" x="5581650" y="1022350"/>
          <p14:tracePt t="25745" x="5543550" y="1003300"/>
          <p14:tracePt t="25762" x="5505450" y="984250"/>
          <p14:tracePt t="25779" x="5486400" y="977900"/>
          <p14:tracePt t="25816" x="5480050" y="977900"/>
          <p14:tracePt t="25824" x="5467350" y="977900"/>
          <p14:tracePt t="25831" x="5461000" y="977900"/>
          <p14:tracePt t="25844" x="5435600" y="977900"/>
          <p14:tracePt t="25860" x="5391150" y="1003300"/>
          <p14:tracePt t="25878" x="5270500" y="1054100"/>
          <p14:tracePt t="25895" x="5200650" y="1079500"/>
          <p14:tracePt t="25912" x="5099050" y="1111250"/>
          <p14:tracePt t="25928" x="4946650" y="1136650"/>
          <p14:tracePt t="25946" x="4775200" y="1162050"/>
          <p14:tracePt t="25960" x="4565650" y="1200150"/>
          <p14:tracePt t="25978" x="4305300" y="1225550"/>
          <p14:tracePt t="25994" x="4025900" y="1225550"/>
          <p14:tracePt t="26011" x="3759200" y="1225550"/>
          <p14:tracePt t="26027" x="3581400" y="1225550"/>
          <p14:tracePt t="26045" x="3473450" y="1238250"/>
          <p14:tracePt t="26061" x="3435350" y="1238250"/>
          <p14:tracePt t="26077" x="3429000" y="1238250"/>
          <p14:tracePt t="26160" x="3429000" y="1244600"/>
          <p14:tracePt t="26168" x="3422650" y="1257300"/>
          <p14:tracePt t="26176" x="3416300" y="1270000"/>
          <p14:tracePt t="26193" x="3409950" y="1320800"/>
          <p14:tracePt t="26210" x="3403600" y="1473200"/>
          <p14:tracePt t="26226" x="3378200" y="1689100"/>
          <p14:tracePt t="26244" x="3359150" y="1917700"/>
          <p14:tracePt t="26261" x="3321050" y="2120900"/>
          <p14:tracePt t="26279" x="3295650" y="2336800"/>
          <p14:tracePt t="26295" x="3282950" y="2425700"/>
          <p14:tracePt t="26310" x="3270250" y="2463800"/>
          <p14:tracePt t="26327" x="3270250" y="2470150"/>
          <p14:tracePt t="26343" x="3270250" y="2476500"/>
          <p14:tracePt t="26417" x="3270250" y="2482850"/>
          <p14:tracePt t="26431" x="3270250" y="2489200"/>
          <p14:tracePt t="26439" x="3270250" y="2501900"/>
          <p14:tracePt t="26447" x="3270250" y="2508250"/>
          <p14:tracePt t="26459" x="3270250" y="2520950"/>
          <p14:tracePt t="26476" x="3270250" y="2552700"/>
          <p14:tracePt t="26493" x="3270250" y="2603500"/>
          <p14:tracePt t="26495" x="3276600" y="2628900"/>
          <p14:tracePt t="26508" x="3282950" y="2654300"/>
          <p14:tracePt t="26526" x="3289300" y="2705100"/>
          <p14:tracePt t="26544" x="3302000" y="2730500"/>
          <p14:tracePt t="26560" x="3302000" y="2736850"/>
          <p14:tracePt t="26577" x="3321050" y="2736850"/>
          <p14:tracePt t="26593" x="3346450" y="2736850"/>
          <p14:tracePt t="26609" x="3422650" y="2730500"/>
          <p14:tracePt t="26625" x="3581400" y="2705100"/>
          <p14:tracePt t="26642" x="3841750" y="2654300"/>
          <p14:tracePt t="26659" x="4216400" y="2597150"/>
          <p14:tracePt t="26677" x="4552950" y="2578100"/>
          <p14:tracePt t="26678" x="4679950" y="2578100"/>
          <p14:tracePt t="26692" x="4832350" y="2578100"/>
          <p14:tracePt t="26708" x="5080000" y="2565400"/>
          <p14:tracePt t="26726" x="5372100" y="2514600"/>
          <p14:tracePt t="26744" x="5499100" y="2489200"/>
          <p14:tracePt t="26758" x="5600700" y="2463800"/>
          <p14:tracePt t="26776" x="5689600" y="2438400"/>
          <p14:tracePt t="26792" x="5753100" y="2413000"/>
          <p14:tracePt t="26808" x="5784850" y="2400300"/>
          <p14:tracePt t="26826" x="5803900" y="2393950"/>
          <p14:tracePt t="26842" x="5816600" y="2387600"/>
          <p14:tracePt t="26859" x="5842000" y="2368550"/>
          <p14:tracePt t="26875" x="5867400" y="2343150"/>
          <p14:tracePt t="26893" x="5880100" y="2336800"/>
          <p14:tracePt t="26907" x="5892800" y="2317750"/>
          <p14:tracePt t="26925" x="5899150" y="2311400"/>
          <p14:tracePt t="26941" x="5905500" y="2286000"/>
          <p14:tracePt t="26958" x="5905500" y="2203450"/>
          <p14:tracePt t="26975" x="5892800" y="2101850"/>
          <p14:tracePt t="26993" x="5842000" y="1968500"/>
          <p14:tracePt t="27009" x="5791200" y="1803400"/>
          <p14:tracePt t="27024" x="5708650" y="1625600"/>
          <p14:tracePt t="27042" x="5607050" y="1473200"/>
          <p14:tracePt t="27059" x="5492750" y="1352550"/>
          <p14:tracePt t="27075" x="5391150" y="1276350"/>
          <p14:tracePt t="27091" x="5283200" y="1231900"/>
          <p14:tracePt t="27108" x="5187950" y="1219200"/>
          <p14:tracePt t="27125" x="5080000" y="1219200"/>
          <p14:tracePt t="27141" x="4927600" y="1238250"/>
          <p14:tracePt t="27160" x="4654550" y="1282700"/>
          <p14:tracePt t="27173" x="4546600" y="1301750"/>
          <p14:tracePt t="27192" x="4330700" y="1346200"/>
          <p14:tracePt t="27208" x="4241800" y="1358900"/>
          <p14:tracePt t="27224" x="4121150" y="1358900"/>
          <p14:tracePt t="27240" x="3987800" y="1358900"/>
          <p14:tracePt t="27257" x="3886200" y="1358900"/>
          <p14:tracePt t="27275" x="3829050" y="1358900"/>
          <p14:tracePt t="27291" x="3797300" y="1358900"/>
          <p14:tracePt t="27308" x="3771900" y="1365250"/>
          <p14:tracePt t="27324" x="3765550" y="1371600"/>
          <p14:tracePt t="27340" x="3759200" y="1371600"/>
          <p14:tracePt t="27464" x="0" y="0"/>
        </p14:tracePtLst>
        <p14:tracePtLst>
          <p14:tracePt t="33847" x="6159500" y="2139950"/>
          <p14:tracePt t="33855" x="6178550" y="2133600"/>
          <p14:tracePt t="33862" x="6203950" y="2127250"/>
          <p14:tracePt t="33871" x="6242050" y="2120900"/>
          <p14:tracePt t="33890" x="6381750" y="2095500"/>
          <p14:tracePt t="33907" x="6559550" y="2070100"/>
          <p14:tracePt t="33923" x="6750050" y="2070100"/>
          <p14:tracePt t="33938" x="7010400" y="2070100"/>
          <p14:tracePt t="33956" x="7359650" y="2070100"/>
          <p14:tracePt t="33973" x="7791450" y="2070100"/>
          <p14:tracePt t="33974" x="8026400" y="2070100"/>
          <p14:tracePt t="33988" x="8267700" y="2070100"/>
          <p14:tracePt t="34006" x="8788400" y="2070100"/>
          <p14:tracePt t="34021" x="8902700" y="2070100"/>
          <p14:tracePt t="34039" x="9061450" y="2070100"/>
          <p14:tracePt t="34057" x="9086850" y="2070100"/>
          <p14:tracePt t="34177" x="9080500" y="2070100"/>
          <p14:tracePt t="34186" x="9055100" y="2070100"/>
          <p14:tracePt t="34192" x="9036050" y="2070100"/>
          <p14:tracePt t="34204" x="8991600" y="2070100"/>
          <p14:tracePt t="34223" x="8807450" y="2095500"/>
          <p14:tracePt t="34238" x="8629650" y="2095500"/>
          <p14:tracePt t="34255" x="8388350" y="2095500"/>
          <p14:tracePt t="34271" x="8153400" y="2095500"/>
          <p14:tracePt t="34288" x="7956550" y="2095500"/>
          <p14:tracePt t="34305" x="7778750" y="2095500"/>
          <p14:tracePt t="34322" x="7651750" y="2095500"/>
          <p14:tracePt t="34338" x="7543800" y="2095500"/>
          <p14:tracePt t="34355" x="7467600" y="2095500"/>
          <p14:tracePt t="34372" x="7391400" y="2095500"/>
          <p14:tracePt t="34387" x="7277100" y="2076450"/>
          <p14:tracePt t="34404" x="7169150" y="2057400"/>
          <p14:tracePt t="34421" x="7061200" y="2032000"/>
          <p14:tracePt t="34437" x="6991350" y="2025650"/>
          <p14:tracePt t="34454" x="6902450" y="2025650"/>
          <p14:tracePt t="34470" x="6845300" y="2025650"/>
          <p14:tracePt t="34487" x="6807200" y="2025650"/>
          <p14:tracePt t="34503" x="6794500" y="2025650"/>
          <p14:tracePt t="34522" x="6788150" y="2025650"/>
          <p14:tracePt t="34600" x="6781800" y="2032000"/>
          <p14:tracePt t="34608" x="6775450" y="2038350"/>
          <p14:tracePt t="34620" x="6769100" y="2038350"/>
          <p14:tracePt t="34639" x="6743700" y="2044700"/>
          <p14:tracePt t="34654" x="6731000" y="2044700"/>
          <p14:tracePt t="34671" x="6680200" y="2057400"/>
          <p14:tracePt t="34689" x="6584950" y="2063750"/>
          <p14:tracePt t="34704" x="6445250" y="2063750"/>
          <p14:tracePt t="34719" x="6299200" y="2063750"/>
          <p14:tracePt t="34737" x="6140450" y="2070100"/>
          <p14:tracePt t="34754" x="6019800" y="2070100"/>
          <p14:tracePt t="34769" x="5943600" y="2076450"/>
          <p14:tracePt t="34787" x="5899150" y="2076450"/>
          <p14:tracePt t="34804" x="5886450" y="2076450"/>
          <p14:tracePt t="34820" x="5880100" y="2076450"/>
          <p14:tracePt t="35384" x="0" y="0"/>
        </p14:tracePtLst>
        <p14:tracePtLst>
          <p14:tracePt t="36889" x="5880100" y="2076450"/>
          <p14:tracePt t="37017" x="5886450" y="2082800"/>
          <p14:tracePt t="37023" x="5911850" y="2089150"/>
          <p14:tracePt t="37030" x="5930900" y="2095500"/>
          <p14:tracePt t="37049" x="5994400" y="2108200"/>
          <p14:tracePt t="37064" x="6096000" y="2127250"/>
          <p14:tracePt t="37080" x="6203950" y="2139950"/>
          <p14:tracePt t="37097" x="6280150" y="2146300"/>
          <p14:tracePt t="37114" x="6375400" y="2146300"/>
          <p14:tracePt t="37131" x="6451600" y="2146300"/>
          <p14:tracePt t="37147" x="6508750" y="2146300"/>
          <p14:tracePt t="37165" x="6553200" y="2146300"/>
          <p14:tracePt t="37181" x="6591300" y="2146300"/>
          <p14:tracePt t="37197" x="6686550" y="2165350"/>
          <p14:tracePt t="37214" x="6915150" y="2197100"/>
          <p14:tracePt t="37231" x="7054850" y="2203450"/>
          <p14:tracePt t="37245" x="7092950" y="2203450"/>
          <p14:tracePt t="37264" x="7194550" y="2203450"/>
          <p14:tracePt t="37280" x="7232650" y="2203450"/>
          <p14:tracePt t="37296" x="7270750" y="2203450"/>
          <p14:tracePt t="37315" x="7308850" y="2203450"/>
          <p14:tracePt t="37330" x="7366000" y="2203450"/>
          <p14:tracePt t="37346" x="7448550" y="2203450"/>
          <p14:tracePt t="37363" x="7562850" y="2190750"/>
          <p14:tracePt t="37379" x="7639050" y="2184400"/>
          <p14:tracePt t="37396" x="7715250" y="2165350"/>
          <p14:tracePt t="37414" x="7766050" y="2165350"/>
          <p14:tracePt t="37429" x="7778750" y="2165350"/>
          <p14:tracePt t="37431" x="7791450" y="2165350"/>
          <p14:tracePt t="37446" x="7804150" y="2165350"/>
          <p14:tracePt t="37464" x="7810500" y="2165350"/>
          <p14:tracePt t="37480" x="7829550" y="2165350"/>
          <p14:tracePt t="37504" x="7835900" y="2165350"/>
          <p14:tracePt t="37512" x="7848600" y="2165350"/>
          <p14:tracePt t="37528" x="7874000" y="2159000"/>
          <p14:tracePt t="37545" x="7905750" y="2152650"/>
          <p14:tracePt t="37561" x="7924800" y="2146300"/>
          <p14:tracePt t="37579" x="7956550" y="2139950"/>
          <p14:tracePt t="37595" x="7969250" y="2139950"/>
          <p14:tracePt t="37613" x="7994650" y="2139950"/>
          <p14:tracePt t="37629" x="8020050" y="2139950"/>
          <p14:tracePt t="37646" x="8058150" y="2139950"/>
          <p14:tracePt t="37661" x="8064500" y="2139950"/>
          <p14:tracePt t="38199" x="0" y="0"/>
        </p14:tracePtLst>
        <p14:tracePtLst>
          <p14:tracePt t="43336" x="3200400" y="2597150"/>
          <p14:tracePt t="43352" x="3206750" y="2590800"/>
          <p14:tracePt t="43359" x="3225800" y="2584450"/>
          <p14:tracePt t="43367" x="3244850" y="2584450"/>
          <p14:tracePt t="43379" x="3251200" y="2584450"/>
          <p14:tracePt t="43396" x="3308350" y="2584450"/>
          <p14:tracePt t="43416" x="3479800" y="2584450"/>
          <p14:tracePt t="43431" x="3644900" y="2584450"/>
          <p14:tracePt t="43447" x="3867150" y="2584450"/>
          <p14:tracePt t="43463" x="4184650" y="2584450"/>
          <p14:tracePt t="43481" x="4572000" y="2584450"/>
          <p14:tracePt t="43495" x="4838700" y="2565400"/>
          <p14:tracePt t="43513" x="4997450" y="2540000"/>
          <p14:tracePt t="43530" x="5060950" y="2520950"/>
          <p14:tracePt t="43546" x="5067300" y="2520950"/>
          <p14:tracePt t="43564" x="5080000" y="2520950"/>
          <p14:tracePt t="43578" x="0" y="0"/>
        </p14:tracePtLst>
        <p14:tracePtLst>
          <p14:tracePt t="44049" x="5664200" y="2247900"/>
          <p14:tracePt t="44055" x="5695950" y="2247900"/>
          <p14:tracePt t="44062" x="5721350" y="2247900"/>
          <p14:tracePt t="44079" x="5803900" y="2247900"/>
          <p14:tracePt t="44095" x="6007100" y="2247900"/>
          <p14:tracePt t="44112" x="6305550" y="2247900"/>
          <p14:tracePt t="44128" x="6673850" y="2247900"/>
          <p14:tracePt t="44144" x="7004050" y="2247900"/>
          <p14:tracePt t="44162" x="7283450" y="2247900"/>
          <p14:tracePt t="44178" x="7550150" y="2247900"/>
          <p14:tracePt t="44194" x="7753350" y="2247900"/>
          <p14:tracePt t="44210" x="7931150" y="2247900"/>
          <p14:tracePt t="44227" x="8108950" y="2247900"/>
          <p14:tracePt t="44246" x="8324850" y="2247900"/>
          <p14:tracePt t="44260" x="8362950" y="2247900"/>
          <p14:tracePt t="44278" x="8470900" y="2247900"/>
          <p14:tracePt t="44295" x="8509000" y="2247900"/>
          <p14:tracePt t="44313" x="8528050" y="2247900"/>
          <p14:tracePt t="44327" x="8540750" y="2247900"/>
          <p14:tracePt t="44481" x="0" y="0"/>
        </p14:tracePtLst>
        <p14:tracePtLst>
          <p14:tracePt t="47506" x="1320800" y="3257550"/>
          <p14:tracePt t="47585" x="1327150" y="3257550"/>
          <p14:tracePt t="47594" x="1346200" y="3257550"/>
          <p14:tracePt t="47601" x="1365250" y="3257550"/>
          <p14:tracePt t="47619" x="1428750" y="3251200"/>
          <p14:tracePt t="47635" x="1524000" y="3244850"/>
          <p14:tracePt t="47651" x="1625600" y="3244850"/>
          <p14:tracePt t="47668" x="1765300" y="3244850"/>
          <p14:tracePt t="47685" x="1943100" y="3244850"/>
          <p14:tracePt t="47703" x="2247900" y="3244850"/>
          <p14:tracePt t="47717" x="2508250" y="3244850"/>
          <p14:tracePt t="47735" x="2768600" y="3244850"/>
          <p14:tracePt t="47753" x="2971800" y="3244850"/>
          <p14:tracePt t="47768" x="3181350" y="3244850"/>
          <p14:tracePt t="47786" x="3390900" y="3244850"/>
          <p14:tracePt t="47801" x="3556000" y="3244850"/>
          <p14:tracePt t="47817" x="3740150" y="3244850"/>
          <p14:tracePt t="47834" x="3905250" y="3244850"/>
          <p14:tracePt t="47851" x="4051300" y="3244850"/>
          <p14:tracePt t="47868" x="4216400" y="3213100"/>
          <p14:tracePt t="47884" x="4356100" y="3194050"/>
          <p14:tracePt t="47901" x="4527550" y="3187700"/>
          <p14:tracePt t="47919" x="5080000" y="3187700"/>
          <p14:tracePt t="47935" x="5492750" y="3187700"/>
          <p14:tracePt t="47951" x="5880100" y="3187700"/>
          <p14:tracePt t="47966" x="6248400" y="3187700"/>
          <p14:tracePt t="47984" x="6616700" y="3187700"/>
          <p14:tracePt t="48001" x="7010400" y="3187700"/>
          <p14:tracePt t="48016" x="7397750" y="3187700"/>
          <p14:tracePt t="48034" x="7766050" y="3187700"/>
          <p14:tracePt t="48051" x="8001000" y="3187700"/>
          <p14:tracePt t="48068" x="8166100" y="3187700"/>
          <p14:tracePt t="48085" x="8293100" y="3187700"/>
          <p14:tracePt t="48100" x="8489950" y="3187700"/>
          <p14:tracePt t="48116" x="8794750" y="3187700"/>
          <p14:tracePt t="48135" x="9182100" y="3187700"/>
          <p14:tracePt t="48150" x="9347200" y="3187700"/>
          <p14:tracePt t="48167" x="9474200" y="3187700"/>
          <p14:tracePt t="48186" x="9594850" y="3187700"/>
          <p14:tracePt t="48200" x="9785350" y="3187700"/>
          <p14:tracePt t="48217" x="10001250" y="3187700"/>
          <p14:tracePt t="48235" x="10191750" y="3187700"/>
          <p14:tracePt t="48250" x="10267950" y="3187700"/>
          <p14:tracePt t="48266" x="10299700" y="3187700"/>
          <p14:tracePt t="48284" x="10318750" y="3187700"/>
          <p14:tracePt t="48345" x="10325100" y="3187700"/>
          <p14:tracePt t="48434" x="10331450" y="3187700"/>
          <p14:tracePt t="48448" x="10337800" y="3187700"/>
          <p14:tracePt t="48585" x="10344150" y="3187700"/>
          <p14:tracePt t="48591" x="10350500" y="3187700"/>
          <p14:tracePt t="48608" x="10356850" y="3187700"/>
          <p14:tracePt t="48616" x="10369550" y="3187700"/>
          <p14:tracePt t="48634" x="10388600" y="3187700"/>
          <p14:tracePt t="48649" x="10420350" y="3187700"/>
          <p14:tracePt t="48666" x="10464800" y="3187700"/>
          <p14:tracePt t="48682" x="10502900" y="3187700"/>
          <p14:tracePt t="48699" x="10534650" y="3194050"/>
          <p14:tracePt t="48716" x="10541000" y="3194050"/>
          <p14:tracePt t="48743" x="10547350" y="3194050"/>
          <p14:tracePt t="48751" x="10553700" y="3194050"/>
          <p14:tracePt t="48983" x="0" y="0"/>
        </p14:tracePtLst>
        <p14:tracePtLst>
          <p14:tracePt t="50641" x="1803400" y="3962400"/>
          <p14:tracePt t="50721" x="1816100" y="3962400"/>
          <p14:tracePt t="50733" x="1835150" y="3962400"/>
          <p14:tracePt t="50743" x="1930400" y="3943350"/>
          <p14:tracePt t="50760" x="2051050" y="3917950"/>
          <p14:tracePt t="50776" x="2216150" y="3917950"/>
          <p14:tracePt t="50794" x="2425700" y="3917950"/>
          <p14:tracePt t="50809" x="2781300" y="3962400"/>
          <p14:tracePt t="50827" x="3194050" y="4032250"/>
          <p14:tracePt t="50844" x="3549650" y="4102100"/>
          <p14:tracePt t="50861" x="3771900" y="4140200"/>
          <p14:tracePt t="50876" x="3892550" y="4146550"/>
          <p14:tracePt t="50893" x="4013200" y="4146550"/>
          <p14:tracePt t="50910" x="4273550" y="4146550"/>
          <p14:tracePt t="50924" x="4400550" y="4146550"/>
          <p14:tracePt t="50943" x="4946650" y="4146550"/>
          <p14:tracePt t="50960" x="5334000" y="4146550"/>
          <p14:tracePt t="50975" x="5746750" y="4089400"/>
          <p14:tracePt t="50994" x="6070600" y="4044950"/>
          <p14:tracePt t="51010" x="6508750" y="4032250"/>
          <p14:tracePt t="51025" x="7137400" y="4032250"/>
          <p14:tracePt t="51043" x="7867650" y="4038600"/>
          <p14:tracePt t="51060" x="8451850" y="4051300"/>
          <p14:tracePt t="51076" x="8845550" y="4051300"/>
          <p14:tracePt t="51092" x="9080500" y="4051300"/>
          <p14:tracePt t="51110" x="9271000" y="4051300"/>
          <p14:tracePt t="51126" x="9702800" y="4051300"/>
          <p14:tracePt t="51143" x="10160000" y="4051300"/>
          <p14:tracePt t="51159" x="10528300" y="4051300"/>
          <p14:tracePt t="51176" x="10763250" y="4051300"/>
          <p14:tracePt t="51193" x="10922000" y="4051300"/>
          <p14:tracePt t="51209" x="11029950" y="4051300"/>
          <p14:tracePt t="51225" x="11061700" y="4051300"/>
          <p14:tracePt t="51243" x="11080750" y="4051300"/>
          <p14:tracePt t="51257" x="11093450" y="4051300"/>
          <p14:tracePt t="51276" x="11106150" y="4051300"/>
          <p14:tracePt t="51346" x="11112500" y="4051300"/>
          <p14:tracePt t="51352" x="11118850" y="4051300"/>
          <p14:tracePt t="51360" x="11125200" y="4051300"/>
          <p14:tracePt t="51449" x="11131550" y="4051300"/>
          <p14:tracePt t="51584" x="0" y="0"/>
        </p14:tracePtLst>
        <p14:tracePtLst>
          <p14:tracePt t="52641" x="3835400" y="3886200"/>
          <p14:tracePt t="52737" x="3854450" y="3886200"/>
          <p14:tracePt t="52746" x="3898900" y="3886200"/>
          <p14:tracePt t="52754" x="3962400" y="3886200"/>
          <p14:tracePt t="52771" x="4102100" y="3886200"/>
          <p14:tracePt t="52788" x="4241800" y="3879850"/>
          <p14:tracePt t="52804" x="4368800" y="3867150"/>
          <p14:tracePt t="52821" x="4489450" y="3867150"/>
          <p14:tracePt t="52838" x="4654550" y="3867150"/>
          <p14:tracePt t="52855" x="4794250" y="3867150"/>
          <p14:tracePt t="52870" x="5003800" y="3867150"/>
          <p14:tracePt t="52886" x="5283200" y="3867150"/>
          <p14:tracePt t="52904" x="5568950" y="3867150"/>
          <p14:tracePt t="52919" x="5816600" y="3854450"/>
          <p14:tracePt t="52937" x="5994400" y="3829050"/>
          <p14:tracePt t="52954" x="6115050" y="3816350"/>
          <p14:tracePt t="52970" x="6235700" y="3816350"/>
          <p14:tracePt t="52987" x="6394450" y="3835400"/>
          <p14:tracePt t="53004" x="6565900" y="3867150"/>
          <p14:tracePt t="53020" x="6667500" y="3892550"/>
          <p14:tracePt t="53036" x="6718300" y="3905250"/>
          <p14:tracePt t="53054" x="6737350" y="3905250"/>
          <p14:tracePt t="53069" x="6743700" y="3905250"/>
          <p14:tracePt t="53088" x="6750050" y="3905250"/>
          <p14:tracePt t="53103" x="6762750" y="3905250"/>
          <p14:tracePt t="53120" x="6788150" y="3905250"/>
          <p14:tracePt t="53137" x="6826250" y="3898900"/>
          <p14:tracePt t="53154" x="6858000" y="3898900"/>
          <p14:tracePt t="53171" x="6953250" y="3898900"/>
          <p14:tracePt t="53186" x="7073900" y="3911600"/>
          <p14:tracePt t="53205" x="7175500" y="3937000"/>
          <p14:tracePt t="53220" x="7226300" y="3949700"/>
          <p14:tracePt t="53236" x="7245350" y="3949700"/>
          <p14:tracePt t="53255" x="7258050" y="3949700"/>
          <p14:tracePt t="53272" x="7270750" y="3949700"/>
          <p14:tracePt t="53286" x="7321550" y="3949700"/>
          <p14:tracePt t="53305" x="7372350" y="3943350"/>
          <p14:tracePt t="53319" x="7410450" y="3937000"/>
          <p14:tracePt t="53336" x="7423150" y="3937000"/>
          <p14:tracePt t="53392" x="7429500" y="3937000"/>
          <p14:tracePt t="53400" x="7435850" y="3937000"/>
          <p14:tracePt t="53407" x="7454900" y="3937000"/>
          <p14:tracePt t="53418" x="7473950" y="3937000"/>
          <p14:tracePt t="53437" x="7518400" y="3943350"/>
          <p14:tracePt t="53825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48E686-9CEB-BCD6-E71D-1AA85399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計算精度問題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7E3619-12F1-5D0A-1342-E9A680FCA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Matlab</a:t>
            </a:r>
            <a:r>
              <a:rPr lang="en-US" altLang="zh-TW" dirty="0"/>
              <a:t> </a:t>
            </a:r>
            <a:r>
              <a:rPr lang="zh-TW" altLang="en-US" dirty="0"/>
              <a:t>解曲率時得到超過小數後</a:t>
            </a:r>
            <a:r>
              <a:rPr lang="en-US" altLang="zh-TW" dirty="0"/>
              <a:t>20</a:t>
            </a:r>
            <a:r>
              <a:rPr lang="zh-TW" altLang="en-US" dirty="0"/>
              <a:t>位以上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計算誤差時無法計算到曲率為</a:t>
            </a:r>
            <a:r>
              <a:rPr lang="en-US" altLang="zh-TW" dirty="0"/>
              <a:t>0</a:t>
            </a:r>
            <a:r>
              <a:rPr lang="zh-TW" altLang="en-US" dirty="0"/>
              <a:t>的點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4A523F-F209-6F5D-CC90-CD5390E2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8D70080F-DCB1-BE53-ED03-072CD6A7DB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49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96"/>
    </mc:Choice>
    <mc:Fallback>
      <p:transition spd="slow" advTm="53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958" x="4572000" y="2413000"/>
          <p14:tracePt t="11998" x="4578350" y="2413000"/>
          <p14:tracePt t="12013" x="4584700" y="2413000"/>
          <p14:tracePt t="12037" x="4591050" y="2413000"/>
          <p14:tracePt t="12043" x="4603750" y="2413000"/>
          <p14:tracePt t="12051" x="4622800" y="2413000"/>
          <p14:tracePt t="12059" x="4641850" y="2413000"/>
          <p14:tracePt t="12078" x="4730750" y="2413000"/>
          <p14:tracePt t="12094" x="4832350" y="2413000"/>
          <p14:tracePt t="12110" x="5016500" y="2413000"/>
          <p14:tracePt t="12125" x="5245100" y="2413000"/>
          <p14:tracePt t="12144" x="5549900" y="2413000"/>
          <p14:tracePt t="12159" x="5854700" y="2413000"/>
          <p14:tracePt t="12175" x="6102350" y="2413000"/>
          <p14:tracePt t="12193" x="6292850" y="2413000"/>
          <p14:tracePt t="12210" x="6419850" y="2413000"/>
          <p14:tracePt t="12228" x="6527800" y="2413000"/>
          <p14:tracePt t="12243" x="6591300" y="2413000"/>
          <p14:tracePt t="12259" x="6661150" y="2413000"/>
          <p14:tracePt t="12276" x="6737350" y="2413000"/>
          <p14:tracePt t="12293" x="6788150" y="2406650"/>
          <p14:tracePt t="12309" x="6819900" y="2400300"/>
          <p14:tracePt t="12326" x="6845300" y="2387600"/>
          <p14:tracePt t="12344" x="6870700" y="2381250"/>
          <p14:tracePt t="12359" x="6902450" y="2381250"/>
          <p14:tracePt t="12377" x="6978650" y="2368550"/>
          <p14:tracePt t="12394" x="7054850" y="2355850"/>
          <p14:tracePt t="12396" x="7080250" y="2355850"/>
          <p14:tracePt t="12408" x="7118350" y="2355850"/>
          <p14:tracePt t="12428" x="7219950" y="2355850"/>
          <p14:tracePt t="12441" x="7245350" y="2355850"/>
          <p14:tracePt t="12459" x="7283450" y="2355850"/>
          <p14:tracePt t="12477" x="7308850" y="2349500"/>
          <p14:tracePt t="12491" x="7340600" y="2343150"/>
          <p14:tracePt t="12509" x="7372350" y="2343150"/>
          <p14:tracePt t="12526" x="7397750" y="2343150"/>
          <p14:tracePt t="12541" x="7423150" y="2343150"/>
          <p14:tracePt t="12560" x="7429500" y="2343150"/>
          <p14:tracePt t="12814" x="7442200" y="2343150"/>
          <p14:tracePt t="12819" x="7448550" y="2343150"/>
          <p14:tracePt t="12827" x="7454900" y="2349500"/>
          <p14:tracePt t="12841" x="7461250" y="2349500"/>
          <p14:tracePt t="12856" x="7473950" y="2355850"/>
          <p14:tracePt t="12875" x="7493000" y="2355850"/>
          <p14:tracePt t="12891" x="7499350" y="2355850"/>
          <p14:tracePt t="12957" x="7512050" y="2355850"/>
          <p14:tracePt t="12982" x="7518400" y="2355850"/>
          <p14:tracePt t="13087" x="7524750" y="2355850"/>
          <p14:tracePt t="13157" x="7531100" y="2355850"/>
          <p14:tracePt t="13165" x="7537450" y="2355850"/>
          <p14:tracePt t="13173" x="7543800" y="2355850"/>
          <p14:tracePt t="13196" x="7550150" y="2355850"/>
          <p14:tracePt t="13877" x="7556500" y="2355850"/>
          <p14:tracePt t="13885" x="7562850" y="2355850"/>
          <p14:tracePt t="13892" x="7569200" y="2355850"/>
          <p14:tracePt t="13907" x="7588250" y="2355850"/>
          <p14:tracePt t="13921" x="7594600" y="2349500"/>
          <p14:tracePt t="13939" x="7600950" y="2343150"/>
          <p14:tracePt t="13957" x="7620000" y="2336800"/>
          <p14:tracePt t="13971" x="7632700" y="2324100"/>
          <p14:tracePt t="13988" x="7645400" y="2317750"/>
          <p14:tracePt t="14005" x="7658100" y="2311400"/>
          <p14:tracePt t="14020" x="7677150" y="2298700"/>
          <p14:tracePt t="14037" x="7702550" y="2292350"/>
          <p14:tracePt t="14055" x="7727950" y="2292350"/>
          <p14:tracePt t="14071" x="7759700" y="2286000"/>
          <p14:tracePt t="14089" x="7797800" y="2286000"/>
          <p14:tracePt t="14106" x="7829550" y="2286000"/>
          <p14:tracePt t="14121" x="7854950" y="2286000"/>
          <p14:tracePt t="14138" x="7886700" y="2298700"/>
          <p14:tracePt t="14154" x="7905750" y="2311400"/>
          <p14:tracePt t="14172" x="7912100" y="2311400"/>
          <p14:tracePt t="14205" x="7918450" y="2311400"/>
          <p14:tracePt t="14221" x="7924800" y="2311400"/>
          <p14:tracePt t="14227" x="7931150" y="2311400"/>
          <p14:tracePt t="14235" x="7937500" y="2311400"/>
          <p14:tracePt t="14256" x="7943850" y="2305050"/>
          <p14:tracePt t="14270" x="7950200" y="2298700"/>
          <p14:tracePt t="14355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BEAC2-2577-B481-E776-0C27CC5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56331-8724-2164-369F-E4508207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前言</a:t>
            </a:r>
            <a:endParaRPr lang="en-US" altLang="zh-TW" dirty="0"/>
          </a:p>
          <a:p>
            <a:r>
              <a:rPr lang="zh-TW" altLang="en-US" dirty="0"/>
              <a:t>文獻回顧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sz="20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   彭繼增，銷子輪機構之設計及機械誤差分析，碩士論文，國立清華大學動力機械工程學系，新竹市， </a:t>
            </a:r>
            <a:r>
              <a:rPr lang="en-US" altLang="zh-TW" sz="20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2010</a:t>
            </a:r>
            <a:r>
              <a:rPr lang="zh-TW" altLang="en-US" sz="20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年，</a:t>
            </a:r>
            <a:r>
              <a:rPr lang="en-US" altLang="zh-TW" sz="2000" dirty="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3</a:t>
            </a:r>
            <a:r>
              <a:rPr lang="en-US" altLang="zh-TW" sz="20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3-46</a:t>
            </a:r>
            <a:r>
              <a:rPr lang="zh-TW" altLang="en-US" sz="2000" dirty="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頁。</a:t>
            </a:r>
            <a:endParaRPr lang="en-US" altLang="zh-TW" sz="2000" dirty="0"/>
          </a:p>
          <a:p>
            <a:r>
              <a:rPr lang="zh-TW" altLang="en-US" dirty="0"/>
              <a:t>有可能的構型</a:t>
            </a:r>
            <a:endParaRPr lang="en-US" altLang="zh-TW" dirty="0"/>
          </a:p>
          <a:p>
            <a:r>
              <a:rPr lang="zh-TW" altLang="en-US" dirty="0"/>
              <a:t>計算精度問題</a:t>
            </a:r>
            <a:endParaRPr lang="en-US" altLang="zh-TW" dirty="0"/>
          </a:p>
          <a:p>
            <a:r>
              <a:rPr lang="zh-TW" altLang="en-US" dirty="0"/>
              <a:t>總結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DF8FBE-4D53-3D44-6154-FF296117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757522E9-03AD-288E-282D-DC6F7863E4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42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22"/>
    </mc:Choice>
    <mc:Fallback>
      <p:transition spd="slow" advTm="13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B6C802-4E07-E4BC-3C30-3D46D750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C1C8A1-D59A-C3F5-D818-708B7A3A9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表格數據假想構型與四連桿相差不大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表格數據在接近曲率為</a:t>
            </a:r>
            <a:r>
              <a:rPr lang="en-US" altLang="zh-TW" dirty="0"/>
              <a:t>0</a:t>
            </a:r>
            <a:r>
              <a:rPr lang="zh-TW" altLang="en-US" dirty="0"/>
              <a:t>時沒有量級上的區別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應該不特別計算曲率為</a:t>
            </a:r>
            <a:r>
              <a:rPr lang="en-US" altLang="zh-TW" dirty="0"/>
              <a:t>0</a:t>
            </a:r>
            <a:r>
              <a:rPr lang="zh-TW" altLang="en-US" dirty="0"/>
              <a:t>的點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1053AC-E47A-A6EA-9034-25F0071C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79BCD043-F7CB-7814-B7F6-DA9490266D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53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29"/>
    </mc:Choice>
    <mc:Fallback>
      <p:transition spd="slow" advTm="49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8561C-DF5D-62BD-E01B-7F4BF7AF9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報告結束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006206-FDFD-E78A-7F03-C8CED158F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932"/>
            <a:ext cx="9144000" cy="1655762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謝謝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C6D1D-42CB-CC0B-5506-2380EB5B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BB5D5076-06AC-37BB-64D2-FC51835A8F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72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9"/>
    </mc:Choice>
    <mc:Fallback>
      <p:transition spd="slow" advTm="3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F105827-675A-FDD8-4C58-489A778F2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765" y="1525849"/>
            <a:ext cx="6065669" cy="454925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E9760AD-5D4C-A18D-7DAE-32C3172A7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4000" dirty="0"/>
              <a:t>實例 </a:t>
            </a:r>
            <a:r>
              <a:rPr lang="en-US" altLang="zh-TW" sz="4000" dirty="0"/>
              <a:t>- 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epicycloid</a:t>
            </a:r>
            <a:b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4000" b="0" i="0" dirty="0">
                <a:effectLst/>
                <a:latin typeface="Menlo"/>
              </a:rPr>
              <a:t>N = 15, Rr = 18, R = 120, E =5 </a:t>
            </a:r>
            <a:br>
              <a:rPr lang="en-US" altLang="zh-TW" sz="4000" b="0" i="0" dirty="0">
                <a:effectLst/>
                <a:latin typeface="Menlo"/>
              </a:rPr>
            </a:br>
            <a:endParaRPr lang="zh-TW" altLang="en-US" sz="4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A1827B-F94A-E425-1770-D7A7A6B43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1798807-A255-9EB2-D256-1ECF769B5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" y="1525849"/>
            <a:ext cx="6065669" cy="4549252"/>
          </a:xfrm>
          <a:prstGeom prst="rect">
            <a:avLst/>
          </a:prstGeom>
        </p:spPr>
      </p:pic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8B1CE612-01DC-F1F5-CFF2-38B92E329C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8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78"/>
    </mc:Choice>
    <mc:Fallback>
      <p:transition spd="slow" advTm="24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58" x="3028950" y="2463800"/>
          <p14:tracePt t="6279" x="3035300" y="2463800"/>
          <p14:tracePt t="6286" x="3035300" y="2476500"/>
          <p14:tracePt t="6294" x="3035300" y="2501900"/>
          <p14:tracePt t="6309" x="3022600" y="2527300"/>
          <p14:tracePt t="6326" x="3016250" y="2540000"/>
          <p14:tracePt t="6351" x="3009900" y="2540000"/>
          <p14:tracePt t="6359" x="2990850" y="2540000"/>
          <p14:tracePt t="6376" x="2889250" y="2495550"/>
          <p14:tracePt t="6392" x="2755900" y="2419350"/>
          <p14:tracePt t="6409" x="2628900" y="2336800"/>
          <p14:tracePt t="6426" x="2533650" y="2254250"/>
          <p14:tracePt t="6442" x="2501900" y="2171700"/>
          <p14:tracePt t="6459" x="2501900" y="2076450"/>
          <p14:tracePt t="6476" x="2533650" y="1993900"/>
          <p14:tracePt t="6493" x="2616200" y="1898650"/>
          <p14:tracePt t="6508" x="2749550" y="1797050"/>
          <p14:tracePt t="6510" x="2838450" y="1752600"/>
          <p14:tracePt t="6527" x="3035300" y="1695450"/>
          <p14:tracePt t="6542" x="3263900" y="1689100"/>
          <p14:tracePt t="6559" x="3505200" y="1708150"/>
          <p14:tracePt t="6576" x="3663950" y="1733550"/>
          <p14:tracePt t="6591" x="3797300" y="1765300"/>
          <p14:tracePt t="6608" x="3886200" y="1790700"/>
          <p14:tracePt t="6625" x="3924300" y="1803400"/>
          <p14:tracePt t="6672" x="3924300" y="1809750"/>
          <p14:tracePt t="6689" x="3917950" y="1816100"/>
          <p14:tracePt t="6694" x="3892550" y="1822450"/>
          <p14:tracePt t="6708" x="3860800" y="1835150"/>
          <p14:tracePt t="6727" x="3702050" y="1860550"/>
          <p14:tracePt t="6739" x="3600450" y="1854200"/>
          <p14:tracePt t="6759" x="3200400" y="1784350"/>
          <p14:tracePt t="6774" x="2921000" y="1714500"/>
          <p14:tracePt t="6791" x="2711450" y="1638300"/>
          <p14:tracePt t="6808" x="2590800" y="1574800"/>
          <p14:tracePt t="6825" x="2552700" y="1524000"/>
          <p14:tracePt t="6840" x="2540000" y="1473200"/>
          <p14:tracePt t="6856" x="2552700" y="1390650"/>
          <p14:tracePt t="6875" x="2590800" y="1327150"/>
          <p14:tracePt t="6890" x="2673350" y="1295400"/>
          <p14:tracePt t="6907" x="2813050" y="1276350"/>
          <p14:tracePt t="6922" x="3028950" y="1289050"/>
          <p14:tracePt t="6939" x="3282950" y="1333500"/>
          <p14:tracePt t="6957" x="3530600" y="1441450"/>
          <p14:tracePt t="6974" x="3619500" y="1492250"/>
          <p14:tracePt t="6990" x="3644900" y="1543050"/>
          <p14:tracePt t="7008" x="3651250" y="1581150"/>
          <p14:tracePt t="7023" x="3606800" y="1625600"/>
          <p14:tracePt t="7041" x="3435350" y="1651000"/>
          <p14:tracePt t="7058" x="3111500" y="1663700"/>
          <p14:tracePt t="7074" x="2616200" y="1587500"/>
          <p14:tracePt t="7091" x="2120900" y="1473200"/>
          <p14:tracePt t="7108" x="1866900" y="1377950"/>
          <p14:tracePt t="7123" x="1778000" y="1333500"/>
          <p14:tracePt t="7139" x="1758950" y="1314450"/>
          <p14:tracePt t="7158" x="1803400" y="1308100"/>
          <p14:tracePt t="7172" x="1866900" y="1308100"/>
          <p14:tracePt t="7174" x="1962150" y="1308100"/>
          <p14:tracePt t="7189" x="2209800" y="1308100"/>
          <p14:tracePt t="7206" x="2489200" y="1320800"/>
          <p14:tracePt t="7223" x="2736850" y="1358900"/>
          <p14:tracePt t="7241" x="2889250" y="1384300"/>
          <p14:tracePt t="7257" x="2921000" y="1403350"/>
          <p14:tracePt t="7274" x="2921000" y="1435100"/>
          <p14:tracePt t="7289" x="2768600" y="1473200"/>
          <p14:tracePt t="7306" x="2343150" y="1473200"/>
          <p14:tracePt t="7325" x="1625600" y="1416050"/>
          <p14:tracePt t="7326" x="1244600" y="1352550"/>
          <p14:tracePt t="7338" x="882650" y="1276350"/>
          <p14:tracePt t="7354" x="355600" y="1168400"/>
          <p14:tracePt t="7355" x="0" y="0"/>
        </p14:tracePtLst>
        <p14:tracePtLst>
          <p14:tracePt t="9361" x="7289800" y="2159000"/>
          <p14:tracePt t="9392" x="7277100" y="2159000"/>
          <p14:tracePt t="9400" x="7270750" y="2159000"/>
          <p14:tracePt t="9405" x="7251700" y="2146300"/>
          <p14:tracePt t="9415" x="7239000" y="2139950"/>
          <p14:tracePt t="9434" x="7219950" y="2101850"/>
          <p14:tracePt t="9450" x="7200900" y="2044700"/>
          <p14:tracePt t="9467" x="7181850" y="1955800"/>
          <p14:tracePt t="9648" x="7416800" y="1612900"/>
          <p14:tracePt t="9654" x="7423150" y="1625600"/>
          <p14:tracePt t="9665" x="7429500" y="1657350"/>
          <p14:tracePt t="9683" x="7454900" y="1758950"/>
          <p14:tracePt t="9685" x="7461250" y="1803400"/>
          <p14:tracePt t="9699" x="7467600" y="1835150"/>
          <p14:tracePt t="9715" x="7473950" y="1873250"/>
          <p14:tracePt t="9717" x="7473950" y="1885950"/>
          <p14:tracePt t="9731" x="7473950" y="1905000"/>
          <p14:tracePt t="9750" x="7473950" y="1930400"/>
          <p14:tracePt t="9833" x="7473950" y="1905000"/>
          <p14:tracePt t="9838" x="7473950" y="1873250"/>
          <p14:tracePt t="9848" x="7461250" y="1828800"/>
          <p14:tracePt t="9865" x="7448550" y="1758950"/>
          <p14:tracePt t="9885" x="7429500" y="1663700"/>
          <p14:tracePt t="9898" x="7429500" y="1657350"/>
          <p14:tracePt t="9916" x="7429500" y="1651000"/>
          <p14:tracePt t="9951" x="7429500" y="1644650"/>
          <p14:tracePt t="9959" x="7435850" y="1657350"/>
          <p14:tracePt t="9966" x="7448550" y="1682750"/>
          <p14:tracePt t="9983" x="7486650" y="1771650"/>
          <p14:tracePt t="10001" x="7531100" y="1873250"/>
          <p14:tracePt t="10017" x="7537450" y="1936750"/>
          <p14:tracePt t="10034" x="7537450" y="1962150"/>
          <p14:tracePt t="10049" x="7531100" y="1968500"/>
          <p14:tracePt t="10071" x="7518400" y="1968500"/>
          <p14:tracePt t="10085" x="7505700" y="1936750"/>
          <p14:tracePt t="10097" x="7499350" y="1917700"/>
          <p14:tracePt t="10117" x="7499350" y="1809750"/>
          <p14:tracePt t="10131" x="7499350" y="1765300"/>
          <p14:tracePt t="10151" x="7505700" y="1651000"/>
          <p14:tracePt t="10164" x="7512050" y="1638300"/>
          <p14:tracePt t="10183" x="7531100" y="1606550"/>
          <p14:tracePt t="10200" x="7550150" y="1606550"/>
          <p14:tracePt t="10214" x="7562850" y="1644650"/>
          <p14:tracePt t="10231" x="7569200" y="1689100"/>
          <p14:tracePt t="10248" x="7569200" y="1746250"/>
          <p14:tracePt t="10265" x="7562850" y="1797050"/>
          <p14:tracePt t="10281" x="7550150" y="1822450"/>
          <p14:tracePt t="10299" x="7537450" y="1835150"/>
          <p14:tracePt t="10315" x="7524750" y="1835150"/>
          <p14:tracePt t="10331" x="7493000" y="1816100"/>
          <p14:tracePt t="10348" x="7448550" y="1758950"/>
          <p14:tracePt t="10366" x="7416800" y="1663700"/>
          <p14:tracePt t="10381" x="7416800" y="1644650"/>
          <p14:tracePt t="10384" x="7416800" y="1631950"/>
          <p14:tracePt t="10398" x="7416800" y="1587500"/>
          <p14:tracePt t="10416" x="7429500" y="1581150"/>
          <p14:tracePt t="10432" x="7435850" y="1574800"/>
          <p14:tracePt t="10464" x="0" y="0"/>
        </p14:tracePtLst>
        <p14:tracePtLst>
          <p14:tracePt t="10945" x="6604000" y="6076950"/>
          <p14:tracePt t="10949" x="6610350" y="6076950"/>
          <p14:tracePt t="10962" x="6616700" y="6076950"/>
          <p14:tracePt t="10979" x="6661150" y="6076950"/>
          <p14:tracePt t="10996" x="6737350" y="6076950"/>
          <p14:tracePt t="11013" x="6870700" y="6076950"/>
          <p14:tracePt t="11030" x="7302500" y="6127750"/>
          <p14:tracePt t="11047" x="7804150" y="6203950"/>
          <p14:tracePt t="11064" x="8337550" y="6248400"/>
          <p14:tracePt t="11080" x="8788400" y="6248400"/>
          <p14:tracePt t="11095" x="9137650" y="6248400"/>
          <p14:tracePt t="11114" x="9442450" y="6248400"/>
          <p14:tracePt t="11130" x="9683750" y="6248400"/>
          <p14:tracePt t="11145" x="9906000" y="6248400"/>
          <p14:tracePt t="11164" x="10083800" y="6248400"/>
          <p14:tracePt t="11179" x="10204450" y="6248400"/>
          <p14:tracePt t="11195" x="10248900" y="6248400"/>
          <p14:tracePt t="11214" x="10255250" y="6248400"/>
          <p14:tracePt t="11282" x="10248900" y="6254750"/>
          <p14:tracePt t="11286" x="10229850" y="6254750"/>
          <p14:tracePt t="11294" x="10172700" y="6261100"/>
          <p14:tracePt t="11314" x="9988550" y="6286500"/>
          <p14:tracePt t="11329" x="9759950" y="6292850"/>
          <p14:tracePt t="11347" x="9417050" y="6292850"/>
          <p14:tracePt t="11362" x="8966200" y="6292850"/>
          <p14:tracePt t="11380" x="8483600" y="6286500"/>
          <p14:tracePt t="11396" x="7905750" y="6286500"/>
          <p14:tracePt t="11411" x="7277100" y="6286500"/>
          <p14:tracePt t="11432" x="6375400" y="6286500"/>
          <p14:tracePt t="11446" x="6064250" y="6286500"/>
          <p14:tracePt t="11460" x="5988050" y="6286500"/>
          <p14:tracePt t="11479" x="5924550" y="6286500"/>
          <p14:tracePt t="11494" x="5918200" y="6280150"/>
          <p14:tracePt t="11511" x="5937250" y="6280150"/>
          <p14:tracePt t="11527" x="6013450" y="6261100"/>
          <p14:tracePt t="11545" x="6146800" y="6242050"/>
          <p14:tracePt t="11562" x="6489700" y="6216650"/>
          <p14:tracePt t="11580" x="7366000" y="6216650"/>
          <p14:tracePt t="11595" x="8547100" y="6216650"/>
          <p14:tracePt t="11610" x="9658350" y="6216650"/>
          <p14:tracePt t="11627" x="10585450" y="6216650"/>
          <p14:tracePt t="11643" x="11233150" y="6216650"/>
          <p14:tracePt t="11662" x="11652250" y="6216650"/>
          <p14:tracePt t="11678" x="11690350" y="6210300"/>
          <p14:tracePt t="11694" x="11703050" y="6203950"/>
          <p14:tracePt t="11712" x="11703050" y="6197600"/>
          <p14:tracePt t="11728" x="11684000" y="6178550"/>
          <p14:tracePt t="11746" x="11645900" y="6165850"/>
          <p14:tracePt t="11761" x="11607800" y="6159500"/>
          <p14:tracePt t="11777" x="11550650" y="6159500"/>
          <p14:tracePt t="11795" x="11474450" y="6159500"/>
          <p14:tracePt t="11810" x="11347450" y="6159500"/>
          <p14:tracePt t="11826" x="11182350" y="6159500"/>
          <p14:tracePt t="11845" x="10991850" y="6159500"/>
          <p14:tracePt t="11860" x="10947400" y="6153150"/>
          <p14:tracePt t="11863" x="10909300" y="6146800"/>
          <p14:tracePt t="11863" x="0" y="0"/>
        </p14:tracePtLst>
        <p14:tracePtLst>
          <p14:tracePt t="12448" x="4730750" y="4724400"/>
          <p14:tracePt t="12453" x="4724400" y="4730750"/>
          <p14:tracePt t="12461" x="4718050" y="4737100"/>
          <p14:tracePt t="12475" x="4711700" y="4737100"/>
          <p14:tracePt t="12492" x="4686300" y="4743450"/>
          <p14:tracePt t="12510" x="4635500" y="4756150"/>
          <p14:tracePt t="12526" x="4591050" y="4762500"/>
          <p14:tracePt t="12540" x="4565650" y="4762500"/>
          <p14:tracePt t="12560" x="4495800" y="4762500"/>
          <p14:tracePt t="12576" x="4445000" y="4756150"/>
          <p14:tracePt t="12592" x="4381500" y="4743450"/>
          <p14:tracePt t="12608" x="4337050" y="4724400"/>
          <p14:tracePt t="12626" x="4298950" y="4699000"/>
          <p14:tracePt t="12642" x="4254500" y="4648200"/>
          <p14:tracePt t="12657" x="4216400" y="4597400"/>
          <p14:tracePt t="12676" x="4197350" y="4552950"/>
          <p14:tracePt t="12691" x="4197350" y="4495800"/>
          <p14:tracePt t="12708" x="4203700" y="4419600"/>
          <p14:tracePt t="12725" x="4222750" y="4349750"/>
          <p14:tracePt t="12742" x="4267200" y="4324350"/>
          <p14:tracePt t="12759" x="4330700" y="4311650"/>
          <p14:tracePt t="12776" x="4368800" y="4311650"/>
          <p14:tracePt t="12792" x="4406900" y="4324350"/>
          <p14:tracePt t="12807" x="4457700" y="4349750"/>
          <p14:tracePt t="12825" x="4502150" y="4387850"/>
          <p14:tracePt t="12841" x="4540250" y="4470400"/>
          <p14:tracePt t="12858" x="4552950" y="4559300"/>
          <p14:tracePt t="12876" x="4559300" y="4629150"/>
          <p14:tracePt t="12889" x="4546600" y="4699000"/>
          <p14:tracePt t="12906" x="4508500" y="4737100"/>
          <p14:tracePt t="12924" x="4419600" y="4756150"/>
          <p14:tracePt t="12940" x="4318000" y="4781550"/>
          <p14:tracePt t="12942" x="4267200" y="4787900"/>
          <p14:tracePt t="12958" x="4191000" y="4787900"/>
          <p14:tracePt t="12975" x="4076700" y="4775200"/>
          <p14:tracePt t="12992" x="3981450" y="4711700"/>
          <p14:tracePt t="13008" x="3886200" y="4635500"/>
          <p14:tracePt t="13025" x="3835400" y="4572000"/>
          <p14:tracePt t="13039" x="3816350" y="4521200"/>
          <p14:tracePt t="13058" x="3816350" y="4470400"/>
          <p14:tracePt t="13074" x="3860800" y="4406900"/>
          <p14:tracePt t="13091" x="3956050" y="4343400"/>
          <p14:tracePt t="13107" x="4095750" y="4298950"/>
          <p14:tracePt t="13123" x="4279900" y="4279900"/>
          <p14:tracePt t="13143" x="4584700" y="4286250"/>
          <p14:tracePt t="13157" x="4705350" y="4324350"/>
          <p14:tracePt t="13173" x="4737100" y="4356100"/>
          <p14:tracePt t="13174" x="4768850" y="4394200"/>
          <p14:tracePt t="13188" x="4781550" y="4438650"/>
          <p14:tracePt t="13207" x="4794250" y="4540250"/>
          <p14:tracePt t="13222" x="4756150" y="4616450"/>
          <p14:tracePt t="13241" x="4679950" y="4692650"/>
          <p14:tracePt t="13257" x="4533900" y="4768850"/>
          <p14:tracePt t="13275" x="4368800" y="4832350"/>
          <p14:tracePt t="13291" x="4222750" y="4838700"/>
          <p14:tracePt t="13306" x="4076700" y="4819650"/>
          <p14:tracePt t="13323" x="4006850" y="4775200"/>
          <p14:tracePt t="13340" x="3975100" y="4743450"/>
          <p14:tracePt t="13356" x="3962400" y="4679950"/>
          <p14:tracePt t="13358" x="3962400" y="4660900"/>
          <p14:tracePt t="13372" x="3962400" y="4629150"/>
          <p14:tracePt t="13389" x="4006850" y="4489450"/>
          <p14:tracePt t="13390" x="0" y="0"/>
        </p14:tracePtLst>
        <p14:tracePtLst>
          <p14:tracePt t="15215" x="7143750" y="2146300"/>
          <p14:tracePt t="15221" x="7143750" y="2133600"/>
          <p14:tracePt t="15239" x="7143750" y="2120900"/>
          <p14:tracePt t="15251" x="7143750" y="2114550"/>
          <p14:tracePt t="15268" x="7150100" y="2089150"/>
          <p14:tracePt t="15286" x="7188200" y="2019300"/>
          <p14:tracePt t="15300" x="7194550" y="1987550"/>
          <p14:tracePt t="15320" x="7219950" y="1885950"/>
          <p14:tracePt t="15335" x="7232650" y="1822450"/>
          <p14:tracePt t="15352" x="7239000" y="1784350"/>
          <p14:tracePt t="15366" x="7251700" y="1733550"/>
          <p14:tracePt t="15384" x="7258050" y="1701800"/>
          <p14:tracePt t="15403" x="7258050" y="1670050"/>
          <p14:tracePt t="15418" x="7264400" y="1657350"/>
          <p14:tracePt t="15435" x="7264400" y="1644650"/>
          <p14:tracePt t="15452" x="7277100" y="1631950"/>
          <p14:tracePt t="15468" x="7277100" y="1625600"/>
          <p14:tracePt t="15486" x="7289800" y="1612900"/>
          <p14:tracePt t="15500" x="7289800" y="1606550"/>
          <p14:tracePt t="15516" x="7289800" y="1600200"/>
          <p14:tracePt t="15536" x="7296150" y="1593850"/>
          <p14:tracePt t="15551" x="7315200" y="1612900"/>
          <p14:tracePt t="15568" x="7340600" y="1663700"/>
          <p14:tracePt t="15585" x="7372350" y="1746250"/>
          <p14:tracePt t="15600" x="7429500" y="1866900"/>
          <p14:tracePt t="15617" x="7473950" y="1974850"/>
          <p14:tracePt t="15636" x="7486650" y="2025650"/>
          <p14:tracePt t="15650" x="7493000" y="2038350"/>
          <p14:tracePt t="15703" x="7493000" y="2032000"/>
          <p14:tracePt t="15712" x="7493000" y="2006600"/>
          <p14:tracePt t="15718" x="7493000" y="1968500"/>
          <p14:tracePt t="15736" x="7486650" y="1892300"/>
          <p14:tracePt t="15750" x="7480300" y="1816100"/>
          <p14:tracePt t="15768" x="7480300" y="1746250"/>
          <p14:tracePt t="15785" x="7486650" y="1714500"/>
          <p14:tracePt t="15798" x="7486650" y="1708150"/>
          <p14:tracePt t="15816" x="7486650" y="1701800"/>
          <p14:tracePt t="15840" x="7493000" y="1714500"/>
          <p14:tracePt t="15850" x="7493000" y="1727200"/>
          <p14:tracePt t="15867" x="7493000" y="1803400"/>
          <p14:tracePt t="15885" x="7473950" y="1949450"/>
          <p14:tracePt t="15898" x="7454900" y="1981200"/>
          <p14:tracePt t="15918" x="7435850" y="2012950"/>
          <p14:tracePt t="15951" x="7435850" y="2000250"/>
          <p14:tracePt t="15959" x="7442200" y="1974850"/>
          <p14:tracePt t="15967" x="7454900" y="1943100"/>
          <p14:tracePt t="15983" x="7493000" y="1866900"/>
          <p14:tracePt t="15998" x="7518400" y="1822450"/>
          <p14:tracePt t="16016" x="7524750" y="1816100"/>
          <p14:tracePt t="16039" x="7537450" y="1816100"/>
          <p14:tracePt t="16049" x="7537450" y="1835150"/>
          <p14:tracePt t="16066" x="7537450" y="1955800"/>
          <p14:tracePt t="16082" x="7537450" y="2146300"/>
          <p14:tracePt t="16099" x="7537450" y="2387600"/>
          <p14:tracePt t="16118" x="7442200" y="2901950"/>
          <p14:tracePt t="16132" x="7410450" y="3092450"/>
          <p14:tracePt t="16133" x="7372350" y="3257550"/>
          <p14:tracePt t="16148" x="7340600" y="3429000"/>
          <p14:tracePt t="16149" x="7321550" y="3549650"/>
          <p14:tracePt t="16166" x="7277100" y="3752850"/>
          <p14:tracePt t="16182" x="7270750" y="3911600"/>
          <p14:tracePt t="16199" x="7270750" y="4070350"/>
          <p14:tracePt t="16216" x="7270750" y="4248150"/>
          <p14:tracePt t="16234" x="7270750" y="4425950"/>
          <p14:tracePt t="16248" x="7270750" y="4572000"/>
          <p14:tracePt t="16266" x="7270750" y="4679950"/>
          <p14:tracePt t="16282" x="7270750" y="4768850"/>
          <p14:tracePt t="16298" x="7270750" y="4845050"/>
          <p14:tracePt t="16316" x="7270750" y="4940300"/>
          <p14:tracePt t="16331" x="7270750" y="5080000"/>
          <p14:tracePt t="16350" x="7270750" y="5257800"/>
          <p14:tracePt t="16366" x="7270750" y="5327650"/>
          <p14:tracePt t="16383" x="7270750" y="5353050"/>
          <p14:tracePt t="16399" x="7270750" y="5365750"/>
          <p14:tracePt t="16416" x="7270750" y="5372100"/>
          <p14:tracePt t="16432" x="7270750" y="5391150"/>
          <p14:tracePt t="16448" x="7270750" y="5416550"/>
          <p14:tracePt t="16466" x="7270750" y="5448300"/>
          <p14:tracePt t="16480" x="7264400" y="5492750"/>
          <p14:tracePt t="16496" x="7251700" y="5549900"/>
          <p14:tracePt t="16515" x="7239000" y="5632450"/>
          <p14:tracePt t="16531" x="7239000" y="5683250"/>
          <p14:tracePt t="16547" x="7239000" y="5702300"/>
          <p14:tracePt t="16566" x="7258050" y="5715000"/>
          <p14:tracePt t="16580" x="7283450" y="5715000"/>
          <p14:tracePt t="16598" x="7321550" y="5721350"/>
          <p14:tracePt t="16615" x="7346950" y="5721350"/>
          <p14:tracePt t="16631" x="7372350" y="5721350"/>
          <p14:tracePt t="16648" x="7416800" y="5721350"/>
          <p14:tracePt t="16666" x="7461250" y="5689600"/>
          <p14:tracePt t="16680" x="7493000" y="5645150"/>
          <p14:tracePt t="16698" x="7518400" y="5568950"/>
          <p14:tracePt t="16716" x="7550150" y="5499100"/>
          <p14:tracePt t="16729" x="7569200" y="5454650"/>
          <p14:tracePt t="16746" x="7581900" y="5422900"/>
          <p14:tracePt t="16765" x="7581900" y="5397500"/>
          <p14:tracePt t="16780" x="7581900" y="5391150"/>
          <p14:tracePt t="16847" x="7569200" y="5391150"/>
          <p14:tracePt t="16856" x="7556500" y="5391150"/>
          <p14:tracePt t="16862" x="7550150" y="5391150"/>
          <p14:tracePt t="16881" x="7543800" y="5391150"/>
          <p14:tracePt t="16898" x="7531100" y="5391150"/>
          <p14:tracePt t="16912" x="7512050" y="5391150"/>
          <p14:tracePt t="16929" x="7486650" y="5378450"/>
          <p14:tracePt t="16945" x="7461250" y="5334000"/>
          <p14:tracePt t="16964" x="7442200" y="5295900"/>
          <p14:tracePt t="16965" x="7435850" y="5283200"/>
          <p14:tracePt t="16979" x="7423150" y="5264150"/>
          <p14:tracePt t="16998" x="7385050" y="5219700"/>
          <p14:tracePt t="17012" x="7372350" y="5213350"/>
          <p14:tracePt t="17031" x="7353300" y="5207000"/>
          <p14:tracePt t="17080" x="7353300" y="5200650"/>
          <p14:tracePt t="17112" x="7346950" y="5207000"/>
          <p14:tracePt t="17128" x="7346950" y="5226050"/>
          <p14:tracePt t="17136" x="7346950" y="5245100"/>
          <p14:tracePt t="17144" x="7346950" y="5257800"/>
          <p14:tracePt t="17164" x="7346950" y="5302250"/>
          <p14:tracePt t="17179" x="7346950" y="5327650"/>
          <p14:tracePt t="17197" x="7346950" y="5372100"/>
          <p14:tracePt t="17214" x="7346950" y="5403850"/>
          <p14:tracePt t="17230" x="7346950" y="5435600"/>
          <p14:tracePt t="17247" x="7346950" y="5461000"/>
          <p14:tracePt t="17265" x="7346950" y="5467350"/>
          <p14:tracePt t="17279" x="7346950" y="5480050"/>
          <p14:tracePt t="17297" x="7346950" y="5499100"/>
          <p14:tracePt t="17314" x="7346950" y="5511800"/>
          <p14:tracePt t="17327" x="7346950" y="5524500"/>
          <p14:tracePt t="17347" x="7346950" y="5537200"/>
          <p14:tracePt t="17363" x="7346950" y="5549900"/>
          <p14:tracePt t="17378" x="7353300" y="5556250"/>
          <p14:tracePt t="17396" x="7353300" y="5562600"/>
          <p14:tracePt t="17414" x="7353300" y="5581650"/>
          <p14:tracePt t="17427" x="7353300" y="5588000"/>
          <p14:tracePt t="17447" x="7359650" y="5632450"/>
          <p14:tracePt t="17460" x="7359650" y="5645150"/>
          <p14:tracePt t="17479" x="7378700" y="5670550"/>
          <p14:tracePt t="17511" x="7385050" y="5670550"/>
          <p14:tracePt t="17519" x="7391400" y="5670550"/>
          <p14:tracePt t="17529" x="7397750" y="5670550"/>
          <p14:tracePt t="17545" x="7404100" y="5670550"/>
          <p14:tracePt t="17561" x="7410450" y="5670550"/>
          <p14:tracePt t="17578" x="7423150" y="5664200"/>
          <p14:tracePt t="17595" x="7442200" y="5645150"/>
          <p14:tracePt t="17597" x="7454900" y="5632450"/>
          <p14:tracePt t="17610" x="7461250" y="5619750"/>
          <p14:tracePt t="17628" x="7480300" y="5588000"/>
          <p14:tracePt t="17631" x="7480300" y="5568950"/>
          <p14:tracePt t="17646" x="7493000" y="5511800"/>
          <p14:tracePt t="17659" x="7499350" y="5486400"/>
          <p14:tracePt t="17678" x="7512050" y="5429250"/>
          <p14:tracePt t="17696" x="7518400" y="5410200"/>
          <p14:tracePt t="17719" x="7518400" y="5403850"/>
          <p14:tracePt t="17744" x="7518400" y="5397500"/>
          <p14:tracePt t="17751" x="7518400" y="5391150"/>
          <p14:tracePt t="17768" x="7518400" y="5372100"/>
          <p14:tracePt t="17777" x="7512050" y="5365750"/>
          <p14:tracePt t="17795" x="7499350" y="5346700"/>
          <p14:tracePt t="17811" x="7486650" y="5340350"/>
          <p14:tracePt t="17827" x="7461250" y="5327650"/>
          <p14:tracePt t="17848" x="7423150" y="5314950"/>
          <p14:tracePt t="17860" x="7410450" y="5314950"/>
          <p14:tracePt t="17879" x="7378700" y="5302250"/>
          <p14:tracePt t="17895" x="7359650" y="5295900"/>
          <p14:tracePt t="17911" x="7346950" y="5289550"/>
          <p14:tracePt t="17927" x="7346950" y="5283200"/>
          <p14:tracePt t="17944" x="7334250" y="5283200"/>
          <p14:tracePt t="17967" x="7327900" y="5283200"/>
          <p14:tracePt t="17992" x="7321550" y="5283200"/>
          <p14:tracePt t="17999" x="7315200" y="5283200"/>
          <p14:tracePt t="18011" x="7308850" y="5283200"/>
          <p14:tracePt t="18047" x="7296150" y="5283200"/>
          <p14:tracePt t="18055" x="7289800" y="5283200"/>
          <p14:tracePt t="18062" x="7289800" y="5289550"/>
          <p14:tracePt t="18078" x="7270750" y="5308600"/>
          <p14:tracePt t="18095" x="7258050" y="5340350"/>
          <p14:tracePt t="18110" x="7258050" y="5353050"/>
          <p14:tracePt t="18129" x="7251700" y="5384800"/>
          <p14:tracePt t="18143" x="7245350" y="5422900"/>
          <p14:tracePt t="18160" x="7245350" y="5448300"/>
          <p14:tracePt t="18175" x="7245350" y="5473700"/>
          <p14:tracePt t="18192" x="7245350" y="5511800"/>
          <p14:tracePt t="18208" x="7245350" y="5543550"/>
          <p14:tracePt t="18225" x="7245350" y="5581650"/>
          <p14:tracePt t="18244" x="7251700" y="5613400"/>
          <p14:tracePt t="18259" x="7258050" y="5613400"/>
          <p14:tracePt t="18277" x="7277100" y="5638800"/>
          <p14:tracePt t="18293" x="7283450" y="5638800"/>
          <p14:tracePt t="18308" x="7289800" y="5638800"/>
          <p14:tracePt t="18327" x="7308850" y="5638800"/>
          <p14:tracePt t="18343" x="7321550" y="5638800"/>
          <p14:tracePt t="18359" x="7346950" y="5632450"/>
          <p14:tracePt t="18377" x="7378700" y="5613400"/>
          <p14:tracePt t="18392" x="7404100" y="5588000"/>
          <p14:tracePt t="18410" x="7423150" y="5568950"/>
          <p14:tracePt t="18428" x="7442200" y="5530850"/>
          <p14:tracePt t="18444" x="7480300" y="5480050"/>
          <p14:tracePt t="18459" x="7493000" y="5448300"/>
          <p14:tracePt t="18476" x="7505700" y="5429250"/>
          <p14:tracePt t="18495" x="7512050" y="5416550"/>
          <p14:tracePt t="18508" x="7512050" y="5410200"/>
          <p14:tracePt t="18527" x="7524750" y="5403850"/>
          <p14:tracePt t="18655" x="0" y="0"/>
        </p14:tracePtLst>
        <p14:tracePtLst>
          <p14:tracePt t="20561" x="4641850" y="4273550"/>
          <p14:tracePt t="20566" x="4635500" y="4273550"/>
          <p14:tracePt t="20584" x="4629150" y="4273550"/>
          <p14:tracePt t="20599" x="4622800" y="4273550"/>
          <p14:tracePt t="20616" x="4616450" y="4273550"/>
          <p14:tracePt t="20622" x="4610100" y="4273550"/>
          <p14:tracePt t="20639" x="4597400" y="4273550"/>
          <p14:tracePt t="20654" x="4578350" y="4260850"/>
          <p14:tracePt t="20671" x="4546600" y="4248150"/>
          <p14:tracePt t="20687" x="4514850" y="4222750"/>
          <p14:tracePt t="20703" x="4483100" y="4178300"/>
          <p14:tracePt t="20720" x="4470400" y="4140200"/>
          <p14:tracePt t="20736" x="4464050" y="4133850"/>
          <p14:tracePt t="20755" x="4464050" y="4121150"/>
          <p14:tracePt t="20771" x="4464050" y="4114800"/>
          <p14:tracePt t="20786" x="4470400" y="4095750"/>
          <p14:tracePt t="20804" x="4476750" y="4076700"/>
          <p14:tracePt t="20805" x="4489450" y="4070350"/>
          <p14:tracePt t="20819" x="4495800" y="4070350"/>
          <p14:tracePt t="20838" x="4540250" y="4051300"/>
          <p14:tracePt t="20851" x="4552950" y="4044950"/>
          <p14:tracePt t="20872" x="4610100" y="4032250"/>
          <p14:tracePt t="20886" x="4641850" y="4032250"/>
          <p14:tracePt t="20903" x="4679950" y="4032250"/>
          <p14:tracePt t="20920" x="4743450" y="4070350"/>
          <p14:tracePt t="20934" x="4819650" y="4121150"/>
          <p14:tracePt t="20953" x="4864100" y="4152900"/>
          <p14:tracePt t="20968" x="4889500" y="4178300"/>
          <p14:tracePt t="20985" x="4902200" y="4191000"/>
          <p14:tracePt t="21003" x="4908550" y="4203700"/>
          <p14:tracePt t="21019" x="4908550" y="4229100"/>
          <p14:tracePt t="21035" x="4889500" y="4260850"/>
          <p14:tracePt t="21054" x="4857750" y="4298950"/>
          <p14:tracePt t="21067" x="4838700" y="4311650"/>
          <p14:tracePt t="21088" x="4787900" y="4337050"/>
          <p14:tracePt t="21100" x="4768850" y="4337050"/>
          <p14:tracePt t="21120" x="4730750" y="4337050"/>
          <p14:tracePt t="21136" x="4667250" y="4337050"/>
          <p14:tracePt t="21152" x="4603750" y="4311650"/>
          <p14:tracePt t="21170" x="4552950" y="4286250"/>
          <p14:tracePt t="21186" x="4527550" y="4260850"/>
          <p14:tracePt t="21203" x="4508500" y="4241800"/>
          <p14:tracePt t="21219" x="4502150" y="4222750"/>
          <p14:tracePt t="21233" x="4502150" y="4197350"/>
          <p14:tracePt t="21250" x="4502150" y="4191000"/>
          <p14:tracePt t="21266" x="4508500" y="4171950"/>
          <p14:tracePt t="21283" x="4514850" y="4159250"/>
          <p14:tracePt t="21301" x="4533900" y="4133850"/>
          <p14:tracePt t="21318" x="4546600" y="4121150"/>
          <p14:tracePt t="21336" x="4559300" y="4121150"/>
          <p14:tracePt t="21351" x="4572000" y="4121150"/>
          <p14:tracePt t="21369" x="4597400" y="4127500"/>
          <p14:tracePt t="21385" x="4622800" y="4140200"/>
          <p14:tracePt t="21402" x="4635500" y="4165600"/>
          <p14:tracePt t="21418" x="4635500" y="4184650"/>
          <p14:tracePt t="21435" x="4635500" y="4203700"/>
          <p14:tracePt t="21451" x="4635500" y="4229100"/>
          <p14:tracePt t="21467" x="4629150" y="4241800"/>
          <p14:tracePt t="21484" x="4616450" y="4248150"/>
          <p14:tracePt t="21500" x="4591050" y="4267200"/>
          <p14:tracePt t="21520" x="4584700" y="4267200"/>
          <p14:tracePt t="21535" x="4578350" y="4267200"/>
          <p14:tracePt t="21554" x="4552950" y="4254500"/>
          <p14:tracePt t="21567" x="4540250" y="4235450"/>
          <p14:tracePt t="21583" x="4527550" y="4210050"/>
          <p14:tracePt t="21600" x="4527550" y="4203700"/>
          <p14:tracePt t="21617" x="4527550" y="4197350"/>
          <p14:tracePt t="21636" x="4527550" y="4178300"/>
          <p14:tracePt t="21712" x="4527550" y="4184650"/>
          <p14:tracePt t="21719" x="4533900" y="4191000"/>
          <p14:tracePt t="21735" x="4540250" y="4216400"/>
          <p14:tracePt t="21752" x="4540250" y="4241800"/>
          <p14:tracePt t="21766" x="4540250" y="4267200"/>
          <p14:tracePt t="21784" x="4540250" y="4286250"/>
          <p14:tracePt t="21802" x="4540250" y="4298950"/>
          <p14:tracePt t="21817" x="4533900" y="4298950"/>
          <p14:tracePt t="21834" x="4521200" y="4298950"/>
          <p14:tracePt t="21851" x="4508500" y="4298950"/>
          <p14:tracePt t="21867" x="4489450" y="4273550"/>
          <p14:tracePt t="21883" x="4464050" y="4222750"/>
          <p14:tracePt t="21899" x="4451350" y="4184650"/>
          <p14:tracePt t="21916" x="4445000" y="4165600"/>
          <p14:tracePt t="21935" x="4445000" y="4146550"/>
          <p14:tracePt t="21967" x="4464050" y="4140200"/>
          <p14:tracePt t="21976" x="4470400" y="4133850"/>
          <p14:tracePt t="21982" x="4476750" y="4127500"/>
          <p14:tracePt t="22000" x="4489450" y="4127500"/>
          <p14:tracePt t="22016" x="4521200" y="4127500"/>
          <p14:tracePt t="22035" x="4552950" y="4140200"/>
          <p14:tracePt t="22049" x="4584700" y="4159250"/>
          <p14:tracePt t="22068" x="4597400" y="4171950"/>
          <p14:tracePt t="22084" x="4610100" y="4203700"/>
          <p14:tracePt t="22100" x="4616450" y="4222750"/>
          <p14:tracePt t="22102" x="4616450" y="4235450"/>
          <p14:tracePt t="22115" x="4616450" y="4241800"/>
          <p14:tracePt t="22132" x="4610100" y="4267200"/>
          <p14:tracePt t="22133" x="4603750" y="4267200"/>
          <p14:tracePt t="22149" x="4597400" y="4273550"/>
          <p14:tracePt t="22168" x="4584700" y="4273550"/>
          <p14:tracePt t="22191" x="4572000" y="4273550"/>
          <p14:tracePt t="22199" x="4559300" y="4273550"/>
          <p14:tracePt t="22215" x="4540250" y="4248150"/>
          <p14:tracePt t="22231" x="4527550" y="4210050"/>
          <p14:tracePt t="22248" x="4508500" y="4165600"/>
          <p14:tracePt t="22266" x="4508500" y="4159250"/>
          <p14:tracePt t="22282" x="4508500" y="4152900"/>
          <p14:tracePt t="22299" x="4508500" y="4146550"/>
          <p14:tracePt t="22316" x="4514850" y="4140200"/>
          <p14:tracePt t="22335" x="4540250" y="4140200"/>
          <p14:tracePt t="22350" x="4578350" y="4140200"/>
          <p14:tracePt t="22364" x="4603750" y="4146550"/>
          <p14:tracePt t="22383" x="4648200" y="4178300"/>
          <p14:tracePt t="22399" x="4667250" y="4203700"/>
          <p14:tracePt t="22416" x="4667250" y="4222750"/>
          <p14:tracePt t="22434" x="4667250" y="4235450"/>
          <p14:tracePt t="22448" x="4660900" y="4254500"/>
          <p14:tracePt t="22467" x="4641850" y="4267200"/>
          <p14:tracePt t="22485" x="4603750" y="4279900"/>
          <p14:tracePt t="22496" x="4565650" y="4279900"/>
          <p14:tracePt t="22515" x="4508500" y="4279900"/>
          <p14:tracePt t="22532" x="4464050" y="4260850"/>
          <p14:tracePt t="22546" x="4438650" y="4254500"/>
          <p14:tracePt t="22566" x="4425950" y="4229100"/>
          <p14:tracePt t="22583" x="4425950" y="4210050"/>
          <p14:tracePt t="22597" x="4425950" y="4203700"/>
          <p14:tracePt t="22616" x="4432300" y="4159250"/>
          <p14:tracePt t="22632" x="4451350" y="4146550"/>
          <p14:tracePt t="22647" x="4470400" y="4133850"/>
          <p14:tracePt t="22664" x="4495800" y="4127500"/>
          <p14:tracePt t="22681" x="4527550" y="4127500"/>
          <p14:tracePt t="22699" x="4559300" y="4127500"/>
          <p14:tracePt t="22715" x="4584700" y="4127500"/>
          <p14:tracePt t="22732" x="4591050" y="4146550"/>
          <p14:tracePt t="22748" x="4591050" y="4178300"/>
          <p14:tracePt t="22767" x="4572000" y="4241800"/>
          <p14:tracePt t="22779" x="4559300" y="4260850"/>
          <p14:tracePt t="22800" x="4514850" y="4298950"/>
          <p14:tracePt t="22814" x="4483100" y="4311650"/>
          <p14:tracePt t="22829" x="4445000" y="4318000"/>
          <p14:tracePt t="22847" x="4419600" y="4318000"/>
          <p14:tracePt t="22863" x="4400550" y="4298950"/>
          <p14:tracePt t="22881" x="4400550" y="4279900"/>
          <p14:tracePt t="22897" x="4400550" y="4248150"/>
          <p14:tracePt t="22914" x="4425950" y="4210050"/>
          <p14:tracePt t="22930" x="4457700" y="4171950"/>
          <p14:tracePt t="22948" x="4489450" y="4159250"/>
          <p14:tracePt t="22964" x="4527550" y="4159250"/>
          <p14:tracePt t="22980" x="4572000" y="4159250"/>
          <p14:tracePt t="22997" x="4629150" y="4165600"/>
          <p14:tracePt t="23014" x="4660900" y="4191000"/>
          <p14:tracePt t="23031" x="4667250" y="4210050"/>
          <p14:tracePt t="23047" x="4667250" y="4248150"/>
          <p14:tracePt t="23065" x="4667250" y="4279900"/>
          <p14:tracePt t="23079" x="4660900" y="4298950"/>
          <p14:tracePt t="23097" x="4635500" y="4324350"/>
          <p14:tracePt t="23115" x="4616450" y="4330700"/>
          <p14:tracePt t="23130" x="4603750" y="4330700"/>
          <p14:tracePt t="23147" x="4591050" y="4330700"/>
          <p14:tracePt t="23163" x="4578350" y="4311650"/>
          <p14:tracePt t="23182" x="4572000" y="4260850"/>
          <p14:tracePt t="23194" x="4572000" y="4241800"/>
          <p14:tracePt t="23215" x="4572000" y="4191000"/>
          <p14:tracePt t="23228" x="4584700" y="4184650"/>
          <p14:tracePt t="23248" x="4616450" y="4178300"/>
          <p14:tracePt t="23264" x="4648200" y="4178300"/>
          <p14:tracePt t="23279" x="4673600" y="4191000"/>
          <p14:tracePt t="23296" x="4692650" y="4203700"/>
          <p14:tracePt t="23313" x="4705350" y="4222750"/>
          <p14:tracePt t="23331" x="4705350" y="4235450"/>
          <p14:tracePt t="23346" x="4705350" y="4267200"/>
          <p14:tracePt t="23365" x="4673600" y="4286250"/>
          <p14:tracePt t="23377" x="4660900" y="4286250"/>
          <p14:tracePt t="23396" x="4629150" y="4286250"/>
          <p14:tracePt t="23414" x="4584700" y="4279900"/>
          <p14:tracePt t="23428" x="4572000" y="4279900"/>
          <p14:tracePt t="23446" x="4546600" y="4241800"/>
          <p14:tracePt t="23464" x="4546600" y="4229100"/>
          <p14:tracePt t="23478" x="4546600" y="4203700"/>
          <p14:tracePt t="23495" x="4572000" y="4178300"/>
          <p14:tracePt t="23513" x="4610100" y="4159250"/>
          <p14:tracePt t="23528" x="4648200" y="4146550"/>
          <p14:tracePt t="23546" x="4686300" y="4146550"/>
          <p14:tracePt t="23562" x="4730750" y="4146550"/>
          <p14:tracePt t="23578" x="4756150" y="4152900"/>
          <p14:tracePt t="23595" x="4768850" y="4171950"/>
          <p14:tracePt t="23612" x="4768850" y="4191000"/>
          <p14:tracePt t="23629" x="4730750" y="4248150"/>
          <p14:tracePt t="23645" x="4654550" y="4286250"/>
          <p14:tracePt t="23662" x="4565650" y="4298950"/>
          <p14:tracePt t="23678" x="4483100" y="4298950"/>
          <p14:tracePt t="23696" x="4387850" y="4279900"/>
          <p14:tracePt t="23713" x="4337050" y="4248150"/>
          <p14:tracePt t="23728" x="4330700" y="4235450"/>
          <p14:tracePt t="23745" x="4330700" y="4216400"/>
          <p14:tracePt t="23762" x="4356100" y="4178300"/>
          <p14:tracePt t="23778" x="4413250" y="4146550"/>
          <p14:tracePt t="23795" x="4489450" y="4133850"/>
          <p14:tracePt t="23811" x="4565650" y="4127500"/>
          <p14:tracePt t="23828" x="4635500" y="4127500"/>
          <p14:tracePt t="23829" x="4654550" y="4133850"/>
          <p14:tracePt t="23846" x="4673600" y="4140200"/>
          <p14:tracePt t="23860" x="4686300" y="4146550"/>
          <p14:tracePt t="23880" x="4686300" y="4165600"/>
          <p14:tracePt t="23897" x="4686300" y="4184650"/>
          <p14:tracePt t="23911" x="4686300" y="4210050"/>
          <p14:tracePt t="23929" x="4660900" y="4229100"/>
          <p14:tracePt t="23945" x="4648200" y="4241800"/>
          <p14:tracePt t="23961" x="4635500" y="4248150"/>
          <p14:tracePt t="23978" x="4629150" y="4248150"/>
          <p14:tracePt t="24009" x="4629150" y="4241800"/>
          <p14:tracePt t="24014" x="4629150" y="4229100"/>
          <p14:tracePt t="24028" x="4629150" y="4197350"/>
          <p14:tracePt t="24043" x="4635500" y="4152900"/>
          <p14:tracePt t="24044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B3FAD5-E9C4-867A-7D01-8E06C8E5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/>
              <a:t>實例 </a:t>
            </a:r>
            <a:r>
              <a:rPr lang="en-US" altLang="zh-TW" sz="4400" dirty="0"/>
              <a:t>–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epicycloid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Error = 0.015mm</a:t>
            </a:r>
            <a:endParaRPr lang="zh-TW" altLang="en-US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E61DB6-B978-83B9-C1D1-9D1183D5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04405D3-F993-C83A-98B4-17D9EE5FD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690688"/>
            <a:ext cx="5334000" cy="40005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F4F19F5-C823-5F84-77D0-D0FEAB429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00" y="1690688"/>
            <a:ext cx="5334000" cy="4000500"/>
          </a:xfrm>
          <a:prstGeom prst="rect">
            <a:avLst/>
          </a:prstGeom>
        </p:spPr>
      </p:pic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FEDEC1A6-05A7-2D2E-C461-C032C98742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05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77"/>
    </mc:Choice>
    <mc:Fallback>
      <p:transition spd="slow" advTm="18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736" x="3168650" y="2635250"/>
          <p14:tracePt t="10748" x="3162300" y="2622550"/>
          <p14:tracePt t="10756" x="3155950" y="2603500"/>
          <p14:tracePt t="10774" x="3130550" y="2540000"/>
          <p14:tracePt t="10790" x="3067050" y="2438400"/>
          <p14:tracePt t="10809" x="2997200" y="2317750"/>
          <p14:tracePt t="10824" x="2940050" y="2216150"/>
          <p14:tracePt t="10841" x="2914650" y="2127250"/>
          <p14:tracePt t="10856" x="2901950" y="2019300"/>
          <p14:tracePt t="10873" x="2908300" y="1854200"/>
          <p14:tracePt t="10890" x="2946400" y="1727200"/>
          <p14:tracePt t="10908" x="3060700" y="1562100"/>
          <p14:tracePt t="10925" x="3168650" y="1498600"/>
          <p14:tracePt t="10942" x="3270250" y="1473200"/>
          <p14:tracePt t="10957" x="3346450" y="1473200"/>
          <p14:tracePt t="10974" x="3454400" y="1504950"/>
          <p14:tracePt t="10990" x="3562350" y="1568450"/>
          <p14:tracePt t="11008" x="3625850" y="1644650"/>
          <p14:tracePt t="11024" x="3638550" y="1708150"/>
          <p14:tracePt t="11040" x="3638550" y="1758950"/>
          <p14:tracePt t="11056" x="3619500" y="1790700"/>
          <p14:tracePt t="11074" x="3587750" y="1809750"/>
          <p14:tracePt t="11090" x="3549650" y="1809750"/>
          <p14:tracePt t="11106" x="3460750" y="1752600"/>
          <p14:tracePt t="11124" x="3289300" y="1619250"/>
          <p14:tracePt t="11140" x="3219450" y="1543050"/>
          <p14:tracePt t="11157" x="3181350" y="1498600"/>
          <p14:tracePt t="11172" x="3181350" y="1492250"/>
          <p14:tracePt t="11189" x="3181350" y="1479550"/>
          <p14:tracePt t="11208" x="3213100" y="1473200"/>
          <p14:tracePt t="11223" x="3289300" y="1485900"/>
          <p14:tracePt t="11241" x="3346450" y="1549400"/>
          <p14:tracePt t="11256" x="3390900" y="1631950"/>
          <p14:tracePt t="11274" x="3409950" y="1727200"/>
          <p14:tracePt t="11290" x="3409950" y="1803400"/>
          <p14:tracePt t="11291" x="3397250" y="1847850"/>
          <p14:tracePt t="11307" x="3352800" y="1898650"/>
          <p14:tracePt t="11321" x="3321050" y="1917700"/>
          <p14:tracePt t="11341" x="3162300" y="1930400"/>
          <p14:tracePt t="11358" x="2997200" y="1860550"/>
          <p14:tracePt t="11372" x="2851150" y="1765300"/>
          <p14:tracePt t="11390" x="2774950" y="1651000"/>
          <p14:tracePt t="11405" x="2743200" y="1568450"/>
          <p14:tracePt t="11423" x="2743200" y="1524000"/>
          <p14:tracePt t="11441" x="2774950" y="1479550"/>
          <p14:tracePt t="11455" x="2825750" y="1460500"/>
          <p14:tracePt t="11473" x="2914650" y="1454150"/>
          <p14:tracePt t="11490" x="3003550" y="1473200"/>
          <p14:tracePt t="11506" x="3098800" y="1524000"/>
          <p14:tracePt t="11522" x="3181350" y="1568450"/>
          <p14:tracePt t="11541" x="3225800" y="1631950"/>
          <p14:tracePt t="11553" x="3232150" y="1651000"/>
          <p14:tracePt t="11573" x="3225800" y="1720850"/>
          <p14:tracePt t="11588" x="3187700" y="1765300"/>
          <p14:tracePt t="11605" x="3130550" y="1803400"/>
          <p14:tracePt t="11622" x="3079750" y="1841500"/>
          <p14:tracePt t="11639" x="3009900" y="1854200"/>
          <p14:tracePt t="11656" x="2946400" y="1854200"/>
          <p14:tracePt t="11672" x="2863850" y="1847850"/>
          <p14:tracePt t="11690" x="2838450" y="1835150"/>
          <p14:tracePt t="11691" x="2825750" y="1828800"/>
          <p14:tracePt t="11705" x="2819400" y="1822450"/>
          <p14:tracePt t="11725" x="2819400" y="1797050"/>
          <p14:tracePt t="11738" x="2819400" y="1790700"/>
          <p14:tracePt t="11739" x="2819400" y="1778000"/>
          <p14:tracePt t="11740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B3FAD5-E9C4-867A-7D01-8E06C8E5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/>
              <a:t>實例 </a:t>
            </a:r>
            <a:r>
              <a:rPr lang="en-US" altLang="zh-TW" sz="4400" dirty="0"/>
              <a:t>–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epicycloid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Error = 0.015mm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E61DB6-B978-83B9-C1D1-9D1183D5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60CD51D-935B-5BBD-0FA2-2C46780BA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82750"/>
            <a:ext cx="5334000" cy="40005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06F9571-45ED-A794-0630-3FB004E98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90688"/>
            <a:ext cx="5334000" cy="4000500"/>
          </a:xfrm>
          <a:prstGeom prst="rect">
            <a:avLst/>
          </a:prstGeom>
        </p:spPr>
      </p:pic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A77F737C-6892-4B90-36CD-E5085E51DC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57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82"/>
    </mc:Choice>
    <mc:Fallback>
      <p:transition spd="slow" advTm="22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1" x="3924300" y="2298700"/>
          <p14:tracePt t="708" x="3917950" y="2317750"/>
          <p14:tracePt t="716" x="3905250" y="2330450"/>
          <p14:tracePt t="749" x="3873500" y="2355850"/>
          <p14:tracePt t="766" x="3860800" y="2355850"/>
          <p14:tracePt t="783" x="3829050" y="2355850"/>
          <p14:tracePt t="799" x="3733800" y="2349500"/>
          <p14:tracePt t="815" x="3600450" y="2286000"/>
          <p14:tracePt t="832" x="3441700" y="2190750"/>
          <p14:tracePt t="848" x="3333750" y="2108200"/>
          <p14:tracePt t="864" x="3276600" y="2070100"/>
          <p14:tracePt t="883" x="3270250" y="2057400"/>
          <p14:tracePt t="899" x="3270250" y="2051050"/>
          <p14:tracePt t="916" x="3276600" y="1974850"/>
          <p14:tracePt t="930" x="3282950" y="1955800"/>
          <p14:tracePt t="949" x="3321050" y="1879600"/>
          <p14:tracePt t="966" x="3352800" y="1828800"/>
          <p14:tracePt t="982" x="3403600" y="1771650"/>
          <p14:tracePt t="999" x="3486150" y="1739900"/>
          <p14:tracePt t="1015" x="3562350" y="1733550"/>
          <p14:tracePt t="1030" x="3644900" y="1746250"/>
          <p14:tracePt t="1047" x="3708400" y="1790700"/>
          <p14:tracePt t="1063" x="3740150" y="1835150"/>
          <p14:tracePt t="1081" x="3746500" y="1866900"/>
          <p14:tracePt t="1097" x="3746500" y="1892300"/>
          <p14:tracePt t="1114" x="3727450" y="1898650"/>
          <p14:tracePt t="1130" x="3657600" y="1892300"/>
          <p14:tracePt t="1147" x="3568700" y="1841500"/>
          <p14:tracePt t="1149" x="3505200" y="1809750"/>
          <p14:tracePt t="1165" x="3390900" y="1733550"/>
          <p14:tracePt t="1181" x="3263900" y="1651000"/>
          <p14:tracePt t="1198" x="3181350" y="1568450"/>
          <p14:tracePt t="1216" x="3149600" y="1524000"/>
          <p14:tracePt t="1231" x="3143250" y="1504950"/>
          <p14:tracePt t="1246" x="3143250" y="1473200"/>
          <p14:tracePt t="1264" x="3155950" y="1460500"/>
          <p14:tracePt t="1280" x="3175000" y="1454150"/>
          <p14:tracePt t="1298" x="3232150" y="1466850"/>
          <p14:tracePt t="1314" x="3359150" y="1524000"/>
          <p14:tracePt t="1332" x="3594100" y="1644650"/>
          <p14:tracePt t="1346" x="3651250" y="1682750"/>
          <p14:tracePt t="1365" x="3702050" y="1752600"/>
          <p14:tracePt t="1380" x="3708400" y="1784350"/>
          <p14:tracePt t="1397" x="3689350" y="1841500"/>
          <p14:tracePt t="1414" x="3663950" y="1860550"/>
          <p14:tracePt t="1430" x="3619500" y="1866900"/>
          <p14:tracePt t="1448" x="3562350" y="1854200"/>
          <p14:tracePt t="1463" x="3486150" y="1816100"/>
          <p14:tracePt t="1480" x="3403600" y="1765300"/>
          <p14:tracePt t="1496" x="3327400" y="1695450"/>
          <p14:tracePt t="1514" x="3263900" y="1625600"/>
          <p14:tracePt t="1528" x="3232150" y="1581150"/>
          <p14:tracePt t="1529" x="0" y="0"/>
        </p14:tracePtLst>
        <p14:tracePtLst>
          <p14:tracePt t="3216" x="8756650" y="2044700"/>
          <p14:tracePt t="3319" x="8750300" y="2044700"/>
          <p14:tracePt t="3326" x="8718550" y="2025650"/>
          <p14:tracePt t="3343" x="8597900" y="1962150"/>
          <p14:tracePt t="3358" x="8432800" y="1847850"/>
          <p14:tracePt t="3376" x="8248650" y="1701800"/>
          <p14:tracePt t="3392" x="8083550" y="1555750"/>
          <p14:tracePt t="3408" x="7994650" y="1447800"/>
          <p14:tracePt t="3425" x="7962900" y="1377950"/>
          <p14:tracePt t="3442" x="7975600" y="1308100"/>
          <p14:tracePt t="3457" x="8045450" y="1244600"/>
          <p14:tracePt t="3474" x="8121650" y="1206500"/>
          <p14:tracePt t="3491" x="8229600" y="1193800"/>
          <p14:tracePt t="3494" x="8293100" y="1193800"/>
          <p14:tracePt t="3506" x="8356600" y="1212850"/>
          <p14:tracePt t="3525" x="8540750" y="1276350"/>
          <p14:tracePt t="3541" x="8642350" y="1365250"/>
          <p14:tracePt t="3556" x="8756650" y="1498600"/>
          <p14:tracePt t="3574" x="8813800" y="1612900"/>
          <p14:tracePt t="3590" x="8832850" y="1670050"/>
          <p14:tracePt t="3609" x="8832850" y="1708150"/>
          <p14:tracePt t="3624" x="8807450" y="1739900"/>
          <p14:tracePt t="3641" x="8731250" y="1778000"/>
          <p14:tracePt t="3657" x="8597900" y="1816100"/>
          <p14:tracePt t="3675" x="8451850" y="1828800"/>
          <p14:tracePt t="3690" x="8280400" y="1797050"/>
          <p14:tracePt t="3710" x="8108950" y="1657350"/>
          <p14:tracePt t="3725" x="8070850" y="1562100"/>
          <p14:tracePt t="3739" x="8064500" y="1530350"/>
          <p14:tracePt t="3757" x="8115300" y="1409700"/>
          <p14:tracePt t="3775" x="8185150" y="1339850"/>
          <p14:tracePt t="3789" x="8305800" y="1308100"/>
          <p14:tracePt t="3807" x="8445500" y="1301750"/>
          <p14:tracePt t="3824" x="8597900" y="1339850"/>
          <p14:tracePt t="3840" x="8724900" y="1403350"/>
          <p14:tracePt t="3858" x="8801100" y="1479550"/>
          <p14:tracePt t="3874" x="8839200" y="1581150"/>
          <p14:tracePt t="3890" x="8851900" y="1663700"/>
          <p14:tracePt t="3906" x="8826500" y="1720850"/>
          <p14:tracePt t="3924" x="8737600" y="1784350"/>
          <p14:tracePt t="3941" x="8667750" y="1816100"/>
          <p14:tracePt t="3957" x="8597900" y="1835150"/>
          <p14:tracePt t="3975" x="8547100" y="1835150"/>
          <p14:tracePt t="3991" x="8483600" y="1809750"/>
          <p14:tracePt t="4005" x="8420100" y="1765300"/>
          <p14:tracePt t="4024" x="8369300" y="1727200"/>
          <p14:tracePt t="4038" x="8362950" y="1695450"/>
          <p14:tracePt t="4055" x="8362950" y="1651000"/>
          <p14:tracePt t="4073" x="8369300" y="1600200"/>
          <p14:tracePt t="4090" x="8388350" y="1574800"/>
          <p14:tracePt t="4106" x="8413750" y="1562100"/>
          <p14:tracePt t="4124" x="8477250" y="1555750"/>
          <p14:tracePt t="4137" x="8515350" y="1574800"/>
          <p14:tracePt t="4158" x="8699500" y="1708150"/>
          <p14:tracePt t="4172" x="8845550" y="1822450"/>
          <p14:tracePt t="4189" x="8934450" y="1885950"/>
          <p14:tracePt t="4206" x="8953500" y="1911350"/>
          <p14:tracePt t="4223" x="8953500" y="1930400"/>
          <p14:tracePt t="4239" x="8940800" y="1955800"/>
          <p14:tracePt t="4255" x="8896350" y="1974850"/>
          <p14:tracePt t="4274" x="8851900" y="1981200"/>
          <p14:tracePt t="4289" x="8763000" y="1974850"/>
          <p14:tracePt t="4306" x="8680450" y="1949450"/>
          <p14:tracePt t="4323" x="8610600" y="1879600"/>
          <p14:tracePt t="4339" x="8578850" y="1778000"/>
          <p14:tracePt t="4341" x="8572500" y="1733550"/>
          <p14:tracePt t="4354" x="8572500" y="1689100"/>
          <p14:tracePt t="4356" x="8572500" y="1644650"/>
          <p14:tracePt t="4371" x="8572500" y="1612900"/>
          <p14:tracePt t="4372" x="8572500" y="1568450"/>
          <p14:tracePt t="4387" x="8578850" y="1543050"/>
          <p14:tracePt t="4389" x="8591550" y="1517650"/>
          <p14:tracePt t="4406" x="8629650" y="1492250"/>
          <p14:tracePt t="4423" x="8731250" y="1485900"/>
          <p14:tracePt t="4437" x="8902700" y="1504950"/>
          <p14:tracePt t="4455" x="9074150" y="1568450"/>
          <p14:tracePt t="4472" x="9220200" y="1657350"/>
          <p14:tracePt t="4487" x="9296400" y="1752600"/>
          <p14:tracePt t="4504" x="9309100" y="1803400"/>
          <p14:tracePt t="4521" x="9283700" y="1879600"/>
          <p14:tracePt t="4538" x="9220200" y="1943100"/>
          <p14:tracePt t="4554" x="9112250" y="1987550"/>
          <p14:tracePt t="4571" x="8972550" y="2012950"/>
          <p14:tracePt t="4573" x="8896350" y="2019300"/>
          <p14:tracePt t="4587" x="8813800" y="2019300"/>
          <p14:tracePt t="4605" x="8547100" y="1974850"/>
          <p14:tracePt t="4622" x="8420100" y="1917700"/>
          <p14:tracePt t="4638" x="8375650" y="1873250"/>
          <p14:tracePt t="4656" x="8343900" y="1809750"/>
          <p14:tracePt t="4671" x="8331200" y="1758950"/>
          <p14:tracePt t="4687" x="8331200" y="1733550"/>
          <p14:tracePt t="4705" x="8331200" y="1701800"/>
          <p14:tracePt t="4721" x="8337550" y="1682750"/>
          <p14:tracePt t="4738" x="8362950" y="1663700"/>
          <p14:tracePt t="4755" x="8394700" y="1651000"/>
          <p14:tracePt t="4756" x="8413750" y="1644650"/>
          <p14:tracePt t="4769" x="8439150" y="1638300"/>
          <p14:tracePt t="4786" x="8483600" y="1638300"/>
          <p14:tracePt t="4806" x="8585200" y="1644650"/>
          <p14:tracePt t="4820" x="8636000" y="1676400"/>
          <p14:tracePt t="4836" x="8674100" y="1708150"/>
          <p14:tracePt t="4854" x="8686800" y="1733550"/>
          <p14:tracePt t="4871" x="8686800" y="1752600"/>
          <p14:tracePt t="4887" x="8674100" y="1778000"/>
          <p14:tracePt t="4905" x="8629650" y="1803400"/>
          <p14:tracePt t="4920" x="8572500" y="1816100"/>
          <p14:tracePt t="4937" x="8521700" y="1816100"/>
          <p14:tracePt t="4952" x="8464550" y="1784350"/>
          <p14:tracePt t="4969" x="8432800" y="1714500"/>
          <p14:tracePt t="4985" x="8432800" y="1625600"/>
          <p14:tracePt t="5002" x="8464550" y="1536700"/>
          <p14:tracePt t="5019" x="8502650" y="1460500"/>
          <p14:tracePt t="5037" x="8553450" y="1403350"/>
          <p14:tracePt t="5054" x="8559800" y="1397000"/>
          <p14:tracePt t="5070" x="8578850" y="1397000"/>
          <p14:tracePt t="5087" x="8597900" y="1416050"/>
          <p14:tracePt t="5104" x="8642350" y="1485900"/>
          <p14:tracePt t="5120" x="8693150" y="1612900"/>
          <p14:tracePt t="5135" x="8731250" y="1727200"/>
          <p14:tracePt t="5153" x="8737600" y="1790700"/>
          <p14:tracePt t="5170" x="8731250" y="1860550"/>
          <p14:tracePt t="5186" x="8712200" y="1879600"/>
          <p14:tracePt t="5203" x="8674100" y="1892300"/>
          <p14:tracePt t="5204" x="8667750" y="1892300"/>
          <p14:tracePt t="5218" x="8642350" y="1885950"/>
          <p14:tracePt t="5237" x="8616950" y="1797050"/>
          <p14:tracePt t="5253" x="8591550" y="1701800"/>
          <p14:tracePt t="5270" x="8585200" y="1619250"/>
          <p14:tracePt t="5287" x="8591550" y="1543050"/>
          <p14:tracePt t="5303" x="8616950" y="1498600"/>
          <p14:tracePt t="5320" x="8655050" y="1485900"/>
          <p14:tracePt t="5335" x="8705850" y="1479550"/>
          <p14:tracePt t="5354" x="8769350" y="1479550"/>
          <p14:tracePt t="5369" x="8851900" y="1504950"/>
          <p14:tracePt t="5385" x="8915400" y="1549400"/>
          <p14:tracePt t="5404" x="9036050" y="1701800"/>
          <p14:tracePt t="5419" x="9093200" y="1784350"/>
          <p14:tracePt t="5434" x="9150350" y="1924050"/>
          <p14:tracePt t="5454" x="9156700" y="2019300"/>
          <p14:tracePt t="5467" x="9144000" y="2044700"/>
          <p14:tracePt t="5487" x="9055100" y="2133600"/>
          <p14:tracePt t="5500" x="8953500" y="2178050"/>
          <p14:tracePt t="5519" x="8832850" y="2165350"/>
          <p14:tracePt t="5536" x="8667750" y="2089150"/>
          <p14:tracePt t="5553" x="8509000" y="2000250"/>
          <p14:tracePt t="5568" x="8432800" y="1949450"/>
          <p14:tracePt t="5586" x="8407400" y="1911350"/>
          <p14:tracePt t="5600" x="8388350" y="1866900"/>
          <p14:tracePt t="5617" x="8369300" y="1797050"/>
          <p14:tracePt t="5635" x="8362950" y="1739900"/>
          <p14:tracePt t="5653" x="8375650" y="1631950"/>
          <p14:tracePt t="5667" x="8375650" y="1606550"/>
          <p14:tracePt t="5687" x="8407400" y="1543050"/>
          <p14:tracePt t="5701" x="8426450" y="1530350"/>
          <p14:tracePt t="5718" x="8432800" y="1517650"/>
          <p14:tracePt t="5736" x="8445500" y="1517650"/>
          <p14:tracePt t="5751" x="8451850" y="1517650"/>
          <p14:tracePt t="5767" x="8464550" y="1517650"/>
          <p14:tracePt t="5784" x="8483600" y="1517650"/>
          <p14:tracePt t="5801" x="8509000" y="1517650"/>
          <p14:tracePt t="5817" x="8521700" y="1517650"/>
          <p14:tracePt t="5833" x="8540750" y="1517650"/>
          <p14:tracePt t="5834" x="0" y="0"/>
        </p14:tracePtLst>
        <p14:tracePtLst>
          <p14:tracePt t="10007" x="1898650" y="4451350"/>
          <p14:tracePt t="10302" x="0" y="0"/>
        </p14:tracePtLst>
        <p14:tracePtLst>
          <p14:tracePt t="10751" x="3530600" y="5219700"/>
          <p14:tracePt t="10775" x="3530600" y="5226050"/>
          <p14:tracePt t="10998" x="0" y="0"/>
        </p14:tracePtLst>
        <p14:tracePtLst>
          <p14:tracePt t="11559" x="5251450" y="3143250"/>
          <p14:tracePt t="11572" x="5251450" y="3136900"/>
          <p14:tracePt t="11581" x="5251450" y="3130550"/>
          <p14:tracePt t="11599" x="5251450" y="3124200"/>
          <p14:tracePt t="11605" x="5251450" y="3111500"/>
          <p14:tracePt t="11617" x="5245100" y="3105150"/>
          <p14:tracePt t="11638" x="5245100" y="3086100"/>
          <p14:tracePt t="11653" x="5245100" y="3079750"/>
          <p14:tracePt t="11686" x="5245100" y="3073400"/>
          <p14:tracePt t="11694" x="5245100" y="3067050"/>
          <p14:tracePt t="11701" x="5238750" y="3054350"/>
          <p14:tracePt t="11719" x="5232400" y="3041650"/>
          <p14:tracePt t="11735" x="5232400" y="3016250"/>
          <p14:tracePt t="11753" x="5232400" y="2933700"/>
          <p14:tracePt t="11769" x="5219700" y="2806700"/>
          <p14:tracePt t="11786" x="5207000" y="2717800"/>
          <p14:tracePt t="11803" x="5187950" y="2603500"/>
          <p14:tracePt t="11818" x="5168900" y="2514600"/>
          <p14:tracePt t="11834" x="5162550" y="2470150"/>
          <p14:tracePt t="11852" x="5162550" y="2362200"/>
          <p14:tracePt t="11868" x="5162550" y="2292350"/>
          <p14:tracePt t="11885" x="5162550" y="2235200"/>
          <p14:tracePt t="11903" x="5168900" y="2190750"/>
          <p14:tracePt t="11918" x="5181600" y="2127250"/>
          <p14:tracePt t="11935" x="5194300" y="2076450"/>
          <p14:tracePt t="11952" x="5213350" y="2006600"/>
          <p14:tracePt t="11968" x="5226050" y="1962150"/>
          <p14:tracePt t="11984" x="5232400" y="1943100"/>
          <p14:tracePt t="12001" x="5232400" y="1936750"/>
          <p14:tracePt t="12142" x="5232400" y="1943100"/>
          <p14:tracePt t="12149" x="5232400" y="1949450"/>
          <p14:tracePt t="12158" x="5232400" y="1962150"/>
          <p14:tracePt t="12167" x="5232400" y="1981200"/>
          <p14:tracePt t="12183" x="5232400" y="2025650"/>
          <p14:tracePt t="12201" x="5226050" y="2044700"/>
          <p14:tracePt t="12216" x="5226050" y="2051050"/>
          <p14:tracePt t="12233" x="0" y="0"/>
        </p14:tracePtLst>
        <p14:tracePtLst>
          <p14:tracePt t="17895" x="2368550" y="3733800"/>
          <p14:tracePt t="17901" x="2362200" y="3733800"/>
          <p14:tracePt t="17909" x="2355850" y="3733800"/>
          <p14:tracePt t="17918" x="2343150" y="3721100"/>
          <p14:tracePt t="17934" x="2317750" y="3683000"/>
          <p14:tracePt t="17951" x="2273300" y="3606800"/>
          <p14:tracePt t="17970" x="2209800" y="3511550"/>
          <p14:tracePt t="17984" x="2159000" y="3429000"/>
          <p14:tracePt t="18004" x="2146300" y="3359150"/>
          <p14:tracePt t="18018" x="2146300" y="3346450"/>
          <p14:tracePt t="18034" x="2146300" y="3314700"/>
          <p14:tracePt t="18051" x="2146300" y="3295650"/>
          <p14:tracePt t="18068" x="2159000" y="3276600"/>
          <p14:tracePt t="18084" x="2190750" y="3263900"/>
          <p14:tracePt t="18102" x="2216150" y="3251200"/>
          <p14:tracePt t="18117" x="2254250" y="3238500"/>
          <p14:tracePt t="18134" x="2292350" y="3238500"/>
          <p14:tracePt t="18152" x="2381250" y="3251200"/>
          <p14:tracePt t="18168" x="2495550" y="3302000"/>
          <p14:tracePt t="18185" x="2590800" y="3359150"/>
          <p14:tracePt t="18202" x="2654300" y="3416300"/>
          <p14:tracePt t="18217" x="2686050" y="3460750"/>
          <p14:tracePt t="18234" x="2705100" y="3505200"/>
          <p14:tracePt t="18251" x="2705100" y="3530600"/>
          <p14:tracePt t="18268" x="2698750" y="3568700"/>
          <p14:tracePt t="18284" x="2686050" y="3606800"/>
          <p14:tracePt t="18300" x="2647950" y="3663950"/>
          <p14:tracePt t="18320" x="2603500" y="3752850"/>
          <p14:tracePt t="18334" x="2546350" y="3816350"/>
          <p14:tracePt t="18351" x="2508250" y="3854450"/>
          <p14:tracePt t="18368" x="2482850" y="3867150"/>
          <p14:tracePt t="18384" x="2476500" y="3873500"/>
          <p14:tracePt t="18401" x="2457450" y="3873500"/>
          <p14:tracePt t="18419" x="2438400" y="3873500"/>
          <p14:tracePt t="18434" x="2425700" y="3854450"/>
          <p14:tracePt t="18452" x="2374900" y="3778250"/>
          <p14:tracePt t="18466" x="2349500" y="3727450"/>
          <p14:tracePt t="18484" x="2305050" y="3613150"/>
          <p14:tracePt t="18498" x="2305050" y="3587750"/>
          <p14:tracePt t="18518" x="2305050" y="3492500"/>
          <p14:tracePt t="18533" x="2330450" y="3416300"/>
          <p14:tracePt t="18549" x="2362200" y="3371850"/>
          <p14:tracePt t="18567" x="2413000" y="3346450"/>
          <p14:tracePt t="18584" x="2457450" y="3327400"/>
          <p14:tracePt t="18601" x="2482850" y="3321050"/>
          <p14:tracePt t="18616" x="2527300" y="3321050"/>
          <p14:tracePt t="18634" x="2578100" y="3359150"/>
          <p14:tracePt t="18650" x="2635250" y="3422650"/>
          <p14:tracePt t="18666" x="2667000" y="3498850"/>
          <p14:tracePt t="18682" x="2673350" y="3556000"/>
          <p14:tracePt t="18699" x="2667000" y="3613150"/>
          <p14:tracePt t="18716" x="2635250" y="3663950"/>
          <p14:tracePt t="18734" x="2565400" y="3708400"/>
          <p14:tracePt t="18750" x="2520950" y="3721100"/>
          <p14:tracePt t="18766" x="2482850" y="3721100"/>
          <p14:tracePt t="18784" x="2425700" y="3721100"/>
          <p14:tracePt t="18800" x="2387600" y="3714750"/>
          <p14:tracePt t="18816" x="2368550" y="3695700"/>
          <p14:tracePt t="18832" x="2336800" y="3651250"/>
          <p14:tracePt t="18850" x="2324100" y="3587750"/>
          <p14:tracePt t="18865" x="2324100" y="3556000"/>
          <p14:tracePt t="18882" x="2324100" y="3511550"/>
          <p14:tracePt t="18899" x="2343150" y="3473450"/>
          <p14:tracePt t="18901" x="2355850" y="3454400"/>
          <p14:tracePt t="18914" x="2374900" y="3435350"/>
          <p14:tracePt t="18934" x="2451100" y="3390900"/>
          <p14:tracePt t="18947" x="2470150" y="3384550"/>
          <p14:tracePt t="18967" x="2540000" y="3384550"/>
          <p14:tracePt t="18983" x="2590800" y="3409950"/>
          <p14:tracePt t="18998" x="2622550" y="3454400"/>
          <p14:tracePt t="19014" x="2635250" y="3498850"/>
          <p14:tracePt t="19032" x="2635250" y="3530600"/>
          <p14:tracePt t="19048" x="2622550" y="3575050"/>
          <p14:tracePt t="19064" x="2590800" y="3600450"/>
          <p14:tracePt t="19085" x="2540000" y="3619500"/>
          <p14:tracePt t="19098" x="2533650" y="3619500"/>
          <p14:tracePt t="19117" x="2520950" y="3619500"/>
          <p14:tracePt t="19134" x="2527300" y="3575050"/>
          <p14:tracePt t="19135" x="0" y="0"/>
        </p14:tracePtLst>
        <p14:tracePtLst>
          <p14:tracePt t="19582" x="4756150" y="3733800"/>
          <p14:tracePt t="19588" x="4743450" y="3733800"/>
          <p14:tracePt t="19596" x="4730750" y="3733800"/>
          <p14:tracePt t="19614" x="4699000" y="3708400"/>
          <p14:tracePt t="19630" x="4667250" y="3657600"/>
          <p14:tracePt t="19648" x="4635500" y="3594100"/>
          <p14:tracePt t="19663" x="4616450" y="3536950"/>
          <p14:tracePt t="19682" x="4616450" y="3498850"/>
          <p14:tracePt t="19697" x="4616450" y="3467100"/>
          <p14:tracePt t="19713" x="4616450" y="3441700"/>
          <p14:tracePt t="19729" x="4629150" y="3409950"/>
          <p14:tracePt t="19746" x="4648200" y="3384550"/>
          <p14:tracePt t="19762" x="4692650" y="3384550"/>
          <p14:tracePt t="19781" x="4870450" y="3384550"/>
          <p14:tracePt t="19796" x="4978400" y="3397250"/>
          <p14:tracePt t="19815" x="5048250" y="3422650"/>
          <p14:tracePt t="19831" x="5092700" y="3448050"/>
          <p14:tracePt t="19845" x="5111750" y="3479800"/>
          <p14:tracePt t="19864" x="5111750" y="3530600"/>
          <p14:tracePt t="19879" x="5092700" y="3587750"/>
          <p14:tracePt t="19897" x="5048250" y="3644900"/>
          <p14:tracePt t="19915" x="4997450" y="3689350"/>
          <p14:tracePt t="19930" x="4921250" y="3721100"/>
          <p14:tracePt t="19946" x="4851400" y="3740150"/>
          <p14:tracePt t="19963" x="4819650" y="3740150"/>
          <p14:tracePt t="19979" x="4775200" y="3740150"/>
          <p14:tracePt t="19981" x="4756150" y="3740150"/>
          <p14:tracePt t="19998" x="4724400" y="3721100"/>
          <p14:tracePt t="20014" x="4667250" y="3676650"/>
          <p14:tracePt t="20029" x="4622800" y="3638550"/>
          <p14:tracePt t="20047" x="4603750" y="3606800"/>
          <p14:tracePt t="20064" x="4591050" y="3568700"/>
          <p14:tracePt t="20079" x="4591050" y="3543300"/>
          <p14:tracePt t="20095" x="4597400" y="3505200"/>
          <p14:tracePt t="20114" x="4622800" y="3492500"/>
          <p14:tracePt t="20128" x="4641850" y="3486150"/>
          <p14:tracePt t="20145" x="4686300" y="3486150"/>
          <p14:tracePt t="20162" x="4730750" y="3486150"/>
          <p14:tracePt t="20165" x="4749800" y="3498850"/>
          <p14:tracePt t="20179" x="4775200" y="3517900"/>
          <p14:tracePt t="20181" x="4800600" y="3543300"/>
          <p14:tracePt t="20194" x="4813300" y="3568700"/>
          <p14:tracePt t="20214" x="4832350" y="3644900"/>
          <p14:tracePt t="20229" x="4819650" y="3695700"/>
          <p14:tracePt t="20244" x="4781550" y="3733800"/>
          <p14:tracePt t="20263" x="4743450" y="3752850"/>
          <p14:tracePt t="20279" x="4718050" y="3759200"/>
          <p14:tracePt t="20294" x="4679950" y="3759200"/>
          <p14:tracePt t="20313" x="4654550" y="3740150"/>
          <p14:tracePt t="20327" x="4635500" y="3708400"/>
          <p14:tracePt t="20344" x="4610100" y="3657600"/>
          <p14:tracePt t="20361" x="4584700" y="3587750"/>
          <p14:tracePt t="20376" x="4572000" y="3517900"/>
          <p14:tracePt t="20394" x="4572000" y="3460750"/>
          <p14:tracePt t="20411" x="4597400" y="3429000"/>
          <p14:tracePt t="20428" x="4641850" y="3409950"/>
          <p14:tracePt t="20445" x="4692650" y="3409950"/>
          <p14:tracePt t="20463" x="4749800" y="3422650"/>
          <p14:tracePt t="20477" x="4806950" y="3492500"/>
          <p14:tracePt t="20496" x="4857750" y="3587750"/>
          <p14:tracePt t="20512" x="4876800" y="3663950"/>
          <p14:tracePt t="20528" x="4876800" y="3714750"/>
          <p14:tracePt t="20546" x="4851400" y="3765550"/>
          <p14:tracePt t="20562" x="4813300" y="3803650"/>
          <p14:tracePt t="20576" x="4781550" y="3822700"/>
          <p14:tracePt t="20594" x="4749800" y="3822700"/>
          <p14:tracePt t="20613" x="4692650" y="3797300"/>
          <p14:tracePt t="20626" x="4673600" y="3771900"/>
          <p14:tracePt t="20646" x="4610100" y="3638550"/>
          <p14:tracePt t="20660" x="4584700" y="3536950"/>
          <p14:tracePt t="20678" x="4578350" y="3479800"/>
          <p14:tracePt t="20696" x="4578350" y="3435350"/>
          <p14:tracePt t="20710" x="4591050" y="3416300"/>
          <p14:tracePt t="20728" x="4622800" y="3409950"/>
          <p14:tracePt t="20744" x="4686300" y="3409950"/>
          <p14:tracePt t="20762" x="4768850" y="3416300"/>
          <p14:tracePt t="20777" x="4819650" y="3441700"/>
          <p14:tracePt t="20795" x="4851400" y="3479800"/>
          <p14:tracePt t="20796" x="4864100" y="3505200"/>
          <p14:tracePt t="20809" x="4870450" y="3530600"/>
          <p14:tracePt t="20827" x="4870450" y="3568700"/>
          <p14:tracePt t="20845" x="4845050" y="3644900"/>
          <p14:tracePt t="20859" x="4826000" y="3663950"/>
          <p14:tracePt t="20876" x="4768850" y="3708400"/>
          <p14:tracePt t="20893" x="4673600" y="3740150"/>
          <p14:tracePt t="20909" x="4610100" y="3740150"/>
          <p14:tracePt t="20927" x="4533900" y="3708400"/>
          <p14:tracePt t="20944" x="4495800" y="3651250"/>
          <p14:tracePt t="20960" x="4464050" y="3562350"/>
          <p14:tracePt t="20977" x="4457700" y="3473450"/>
          <p14:tracePt t="20993" x="4457700" y="3359150"/>
          <p14:tracePt t="20994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B3FAD5-E9C4-867A-7D01-8E06C8E5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/>
              <a:t>實例 </a:t>
            </a:r>
            <a:r>
              <a:rPr lang="en-US" altLang="zh-TW" sz="4400" dirty="0"/>
              <a:t>–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epicycloid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Error = 0.1 deg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E61DB6-B978-83B9-C1D1-9D1183D5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DD5A71CE-A8CA-9D57-3303-8C1DDBF2A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0688"/>
            <a:ext cx="5334000" cy="4000500"/>
          </a:xfr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2D445F4-52D4-06BE-1E6B-865771822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0" y="1690688"/>
            <a:ext cx="5334000" cy="4000500"/>
          </a:xfrm>
          <a:prstGeom prst="rect">
            <a:avLst/>
          </a:prstGeom>
        </p:spPr>
      </p:pic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97B66E83-9815-3532-9735-132574F9C0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35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6"/>
    </mc:Choice>
    <mc:Fallback>
      <p:transition spd="slow" advTm="7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74" x="6553200" y="5708650"/>
          <p14:tracePt t="4383" x="6559550" y="5708650"/>
          <p14:tracePt t="4393" x="6584950" y="5702300"/>
          <p14:tracePt t="4410" x="6642100" y="5702300"/>
          <p14:tracePt t="4427" x="6750050" y="5695950"/>
          <p14:tracePt t="4443" x="6940550" y="5689600"/>
          <p14:tracePt t="4462" x="7264400" y="5670550"/>
          <p14:tracePt t="4478" x="7778750" y="5670550"/>
          <p14:tracePt t="4492" x="8616950" y="5670550"/>
          <p14:tracePt t="4511" x="9518650" y="5670550"/>
          <p14:tracePt t="4526" x="10248900" y="5676900"/>
          <p14:tracePt t="4543" x="10725150" y="5676900"/>
          <p14:tracePt t="4560" x="11004550" y="5676900"/>
          <p14:tracePt t="4576" x="11144250" y="5689600"/>
          <p14:tracePt t="4593" x="11176000" y="5689600"/>
          <p14:tracePt t="4610" x="11195050" y="5695950"/>
          <p14:tracePt t="4647" x="11156950" y="5695950"/>
          <p14:tracePt t="4654" x="11106150" y="5676900"/>
          <p14:tracePt t="4661" x="11036300" y="5670550"/>
          <p14:tracePt t="4676" x="10890250" y="5638800"/>
          <p14:tracePt t="4692" x="10737850" y="5626100"/>
          <p14:tracePt t="4710" x="10572750" y="5626100"/>
          <p14:tracePt t="4726" x="10356850" y="5626100"/>
          <p14:tracePt t="4742" x="10102850" y="5626100"/>
          <p14:tracePt t="4760" x="9753600" y="5626100"/>
          <p14:tracePt t="4776" x="9207500" y="5632450"/>
          <p14:tracePt t="4792" x="8604250" y="5651500"/>
          <p14:tracePt t="4809" x="8045450" y="5651500"/>
          <p14:tracePt t="4825" x="7645400" y="5657850"/>
          <p14:tracePt t="4843" x="7442200" y="5689600"/>
          <p14:tracePt t="4859" x="7289800" y="5689600"/>
          <p14:tracePt t="4875" x="7175500" y="5689600"/>
          <p14:tracePt t="4876" x="7131050" y="5689600"/>
          <p14:tracePt t="4892" x="7099300" y="5676900"/>
          <p14:tracePt t="4893" x="7073900" y="5676900"/>
          <p14:tracePt t="4909" x="7004050" y="5664200"/>
          <p14:tracePt t="4926" x="6946900" y="5651500"/>
          <p14:tracePt t="4942" x="6915150" y="5645150"/>
          <p14:tracePt t="4957" x="6896100" y="5645150"/>
          <p14:tracePt t="4975" x="6889750" y="5645150"/>
          <p14:tracePt t="5032" x="6915150" y="5651500"/>
          <p14:tracePt t="5038" x="6959600" y="5657850"/>
          <p14:tracePt t="5045" x="7029450" y="5676900"/>
          <p14:tracePt t="5058" x="7105650" y="5695950"/>
          <p14:tracePt t="5074" x="7334250" y="5727700"/>
          <p14:tracePt t="5093" x="7969250" y="5753100"/>
          <p14:tracePt t="5109" x="8572500" y="5753100"/>
          <p14:tracePt t="5123" x="8940800" y="5753100"/>
          <p14:tracePt t="5141" x="9969500" y="5753100"/>
          <p14:tracePt t="5159" x="10490200" y="5753100"/>
          <p14:tracePt t="5175" x="10839450" y="5753100"/>
          <p14:tracePt t="5190" x="11004550" y="5753100"/>
          <p14:tracePt t="5209" x="11068050" y="5753100"/>
          <p14:tracePt t="5225" x="11080750" y="5753100"/>
          <p14:tracePt t="5325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4FF2FD38-5D97-187C-1992-9D034D5E2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539" y="2290904"/>
            <a:ext cx="8989873" cy="420197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E952CD9-A7B4-A738-507D-736A55D2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/>
              <a:t>實例 </a:t>
            </a:r>
            <a:r>
              <a:rPr lang="en-US" altLang="zh-TW" sz="4400" dirty="0"/>
              <a:t>–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epicycloid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4A6EB5-5FE6-0132-7065-71346603A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0</a:t>
            </a:r>
            <a:r>
              <a:rPr lang="zh-TW" altLang="en-US" dirty="0"/>
              <a:t>度與</a:t>
            </a:r>
            <a:r>
              <a:rPr lang="en-US" altLang="zh-TW" dirty="0"/>
              <a:t>180</a:t>
            </a:r>
            <a:r>
              <a:rPr lang="zh-TW" altLang="en-US" dirty="0"/>
              <a:t>度附近誤差很大之情況，不存在，但可計算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0</a:t>
            </a:r>
            <a:r>
              <a:rPr lang="zh-TW" altLang="en-US" dirty="0"/>
              <a:t>度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180</a:t>
            </a:r>
            <a:r>
              <a:rPr lang="zh-TW" altLang="en-US" dirty="0"/>
              <a:t>度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873FF-E2F0-5DC6-701C-CBEAE0AE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34E2DFCF-431A-FC90-7F6E-10558E554A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04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03"/>
    </mc:Choice>
    <mc:Fallback>
      <p:transition spd="slow" advTm="43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086" x="3048000" y="4298950"/>
          <p14:tracePt t="12133" x="3054350" y="4298950"/>
          <p14:tracePt t="12141" x="3067050" y="4298950"/>
          <p14:tracePt t="12149" x="3086100" y="4298950"/>
          <p14:tracePt t="12162" x="3136900" y="4298950"/>
          <p14:tracePt t="12179" x="3213100" y="4298950"/>
          <p14:tracePt t="12197" x="3416300" y="4298950"/>
          <p14:tracePt t="12214" x="3613150" y="4298950"/>
          <p14:tracePt t="12229" x="3917950" y="4318000"/>
          <p14:tracePt t="12247" x="4267200" y="4318000"/>
          <p14:tracePt t="12263" x="4679950" y="4318000"/>
          <p14:tracePt t="12279" x="5111750" y="4318000"/>
          <p14:tracePt t="12296" x="5588000" y="4318000"/>
          <p14:tracePt t="12313" x="6038850" y="4318000"/>
          <p14:tracePt t="12329" x="6407150" y="4318000"/>
          <p14:tracePt t="12346" x="6711950" y="4318000"/>
          <p14:tracePt t="12363" x="7016750" y="4318000"/>
          <p14:tracePt t="12378" x="7340600" y="4318000"/>
          <p14:tracePt t="12395" x="7861300" y="4318000"/>
          <p14:tracePt t="12413" x="8934450" y="4318000"/>
          <p14:tracePt t="12427" x="9258300" y="4318000"/>
          <p14:tracePt t="12444" x="9779000" y="4318000"/>
          <p14:tracePt t="12445" x="9950450" y="4318000"/>
          <p14:tracePt t="12463" x="10198100" y="4318000"/>
          <p14:tracePt t="12480" x="10426700" y="4318000"/>
          <p14:tracePt t="12495" x="10661650" y="4318000"/>
          <p14:tracePt t="12511" x="10788650" y="4318000"/>
          <p14:tracePt t="12528" x="10845800" y="4318000"/>
          <p14:tracePt t="12544" x="10864850" y="4318000"/>
          <p14:tracePt t="12560" x="10877550" y="4318000"/>
          <p14:tracePt t="12577" x="10890250" y="4311650"/>
          <p14:tracePt t="12595" x="10902950" y="4311650"/>
          <p14:tracePt t="12612" x="10928350" y="4305300"/>
          <p14:tracePt t="12630" x="10966450" y="4305300"/>
          <p14:tracePt t="12644" x="10998200" y="4305300"/>
          <p14:tracePt t="12663" x="11137900" y="4305300"/>
          <p14:tracePt t="12678" x="11239500" y="4305300"/>
          <p14:tracePt t="12695" x="11303000" y="4298950"/>
          <p14:tracePt t="12730" x="11334750" y="4298950"/>
          <p14:tracePt t="12760" x="11341100" y="4292600"/>
          <p14:tracePt t="12855" x="0" y="0"/>
        </p14:tracePtLst>
        <p14:tracePtLst>
          <p14:tracePt t="34511" x="3606800" y="6134100"/>
          <p14:tracePt t="34641" x="3600450" y="6134100"/>
          <p14:tracePt t="34665" x="3587750" y="6134100"/>
          <p14:tracePt t="34671" x="3581400" y="6134100"/>
          <p14:tracePt t="34686" x="3562350" y="6134100"/>
          <p14:tracePt t="34702" x="3549650" y="6134100"/>
          <p14:tracePt t="34719" x="3536950" y="6134100"/>
          <p14:tracePt t="34737" x="3517900" y="6134100"/>
          <p14:tracePt t="34859" x="3530600" y="6146800"/>
          <p14:tracePt t="34864" x="3556000" y="6159500"/>
          <p14:tracePt t="34869" x="3600450" y="6172200"/>
          <p14:tracePt t="34885" x="3644900" y="6178550"/>
          <p14:tracePt t="34902" x="3759200" y="6203950"/>
          <p14:tracePt t="34917" x="3810000" y="6203950"/>
          <p14:tracePt t="34935" x="4076700" y="6235700"/>
          <p14:tracePt t="34951" x="4318000" y="6273800"/>
          <p14:tracePt t="34968" x="4495800" y="6311900"/>
          <p14:tracePt t="34985" x="4616450" y="6337300"/>
          <p14:tracePt t="35001" x="4673600" y="6350000"/>
          <p14:tracePt t="35019" x="4679950" y="6350000"/>
          <p14:tracePt t="35048" x="4667250" y="6350000"/>
          <p14:tracePt t="35054" x="4629150" y="6350000"/>
          <p14:tracePt t="35066" x="4572000" y="6350000"/>
          <p14:tracePt t="35084" x="4425950" y="6350000"/>
          <p14:tracePt t="35101" x="4127500" y="6305550"/>
          <p14:tracePt t="35116" x="4019550" y="6286500"/>
          <p14:tracePt t="35135" x="3683000" y="6216650"/>
          <p14:tracePt t="35150" x="3498850" y="6146800"/>
          <p14:tracePt t="35167" x="3359150" y="6096000"/>
          <p14:tracePt t="35184" x="3232150" y="6038850"/>
          <p14:tracePt t="35200" x="3175000" y="5994400"/>
          <p14:tracePt t="35216" x="3162300" y="5988050"/>
          <p14:tracePt t="35272" x="3194050" y="5988050"/>
          <p14:tracePt t="35279" x="3251200" y="5988050"/>
          <p14:tracePt t="35285" x="3314700" y="5988050"/>
          <p14:tracePt t="35300" x="3397250" y="5988050"/>
          <p14:tracePt t="35319" x="3676650" y="6007100"/>
          <p14:tracePt t="35333" x="3949700" y="6032500"/>
          <p14:tracePt t="35350" x="4127500" y="6051550"/>
          <p14:tracePt t="35368" x="4197350" y="6064250"/>
          <p14:tracePt t="35383" x="4216400" y="6076950"/>
          <p14:tracePt t="35408" x="4216400" y="6083300"/>
          <p14:tracePt t="35416" x="4203700" y="6096000"/>
          <p14:tracePt t="35432" x="4121150" y="6127750"/>
          <p14:tracePt t="35450" x="3968750" y="6159500"/>
          <p14:tracePt t="35467" x="3746500" y="6197600"/>
          <p14:tracePt t="35484" x="3448050" y="6229350"/>
          <p14:tracePt t="35500" x="3194050" y="6235700"/>
          <p14:tracePt t="35518" x="2921000" y="6242050"/>
          <p14:tracePt t="35534" x="2889250" y="6248400"/>
          <p14:tracePt t="35548" x="2876550" y="6254750"/>
          <p14:tracePt t="35567" x="2914650" y="6273800"/>
          <p14:tracePt t="35583" x="3035300" y="6286500"/>
          <p14:tracePt t="35599" x="3206750" y="6286500"/>
          <p14:tracePt t="35616" x="3409950" y="6248400"/>
          <p14:tracePt t="35633" x="3600450" y="6184900"/>
          <p14:tracePt t="35649" x="3765550" y="6134100"/>
          <p14:tracePt t="35666" x="3886200" y="6102350"/>
          <p14:tracePt t="35683" x="3968750" y="6089650"/>
          <p14:tracePt t="35699" x="4032250" y="6089650"/>
          <p14:tracePt t="35716" x="4108450" y="6089650"/>
          <p14:tracePt t="35735" x="4197350" y="6102350"/>
          <p14:tracePt t="35748" x="4203700" y="6102350"/>
          <p14:tracePt t="35766" x="4222750" y="6102350"/>
          <p14:tracePt t="35783" x="4235450" y="6108700"/>
          <p14:tracePt t="35801" x="4241800" y="6115050"/>
          <p14:tracePt t="35815" x="4273550" y="6127750"/>
          <p14:tracePt t="35832" x="4279900" y="6127750"/>
          <p14:tracePt t="35849" x="4305300" y="6134100"/>
          <p14:tracePt t="35865" x="4413250" y="6146800"/>
          <p14:tracePt t="35883" x="4546600" y="6146800"/>
          <p14:tracePt t="35898" x="4699000" y="6146800"/>
          <p14:tracePt t="35916" x="4794250" y="6146800"/>
          <p14:tracePt t="35931" x="4819650" y="6146800"/>
          <p14:tracePt t="35948" x="4826000" y="6146800"/>
          <p14:tracePt t="35983" x="0" y="0"/>
        </p14:tracePtLst>
        <p14:tracePtLst>
          <p14:tracePt t="36639" x="3092450" y="5448300"/>
          <p14:tracePt t="36664" x="3086100" y="5448300"/>
          <p14:tracePt t="36679" x="3079750" y="5448300"/>
          <p14:tracePt t="36689" x="3073400" y="5448300"/>
          <p14:tracePt t="36694" x="3060700" y="5448300"/>
          <p14:tracePt t="36713" x="3035300" y="5454650"/>
          <p14:tracePt t="36729" x="3016250" y="5454650"/>
          <p14:tracePt t="36747" x="2984500" y="5454650"/>
          <p14:tracePt t="36764" x="2946400" y="5454650"/>
          <p14:tracePt t="36778" x="2914650" y="5454650"/>
          <p14:tracePt t="36796" x="2889250" y="5454650"/>
          <p14:tracePt t="36815" x="2876550" y="5454650"/>
          <p14:tracePt t="36827" x="2870200" y="5454650"/>
          <p14:tracePt t="36848" x="2851150" y="5454650"/>
          <p14:tracePt t="36863" x="2844800" y="5448300"/>
          <p14:tracePt t="36879" x="2832100" y="5448300"/>
          <p14:tracePt t="36896" x="2825750" y="5441950"/>
          <p14:tracePt t="36913" x="2819400" y="5441950"/>
          <p14:tracePt t="36935" x="2813050" y="5441950"/>
          <p14:tracePt t="37032" x="2813050" y="5435600"/>
          <p14:tracePt t="37040" x="2825750" y="5422900"/>
          <p14:tracePt t="37040" x="0" y="0"/>
        </p14:tracePtLst>
        <p14:tracePtLst>
          <p14:tracePt t="39456" x="3111500" y="5499100"/>
          <p14:tracePt t="39480" x="3105150" y="5499100"/>
          <p14:tracePt t="39487" x="3098800" y="5492750"/>
          <p14:tracePt t="39495" x="3098800" y="5486400"/>
          <p14:tracePt t="39504" x="3092450" y="5486400"/>
          <p14:tracePt t="39523" x="3079750" y="5480050"/>
          <p14:tracePt t="39575" x="3073400" y="5480050"/>
          <p14:tracePt t="39582" x="3060700" y="5473700"/>
          <p14:tracePt t="39607" x="3048000" y="5473700"/>
          <p14:tracePt t="39615" x="3041650" y="5473700"/>
          <p14:tracePt t="39623" x="3035300" y="5473700"/>
          <p14:tracePt t="39641" x="3022600" y="5473700"/>
          <p14:tracePt t="39721" x="3016250" y="5473700"/>
          <p14:tracePt t="39793" x="3009900" y="5473700"/>
          <p14:tracePt t="39815" x="3003550" y="5473700"/>
          <p14:tracePt t="39823" x="2997200" y="5480050"/>
          <p14:tracePt t="39831" x="2990850" y="5480050"/>
          <p14:tracePt t="39847" x="2990850" y="5499100"/>
          <p14:tracePt t="39863" x="2984500" y="5505450"/>
          <p14:tracePt t="39879" x="2984500" y="5518150"/>
          <p14:tracePt t="39887" x="2984500" y="5524500"/>
          <p14:tracePt t="39904" x="2984500" y="5530850"/>
          <p14:tracePt t="39920" x="2978150" y="5543550"/>
          <p14:tracePt t="39944" x="2978150" y="5549900"/>
          <p14:tracePt t="39975" x="2971800" y="5556250"/>
          <p14:tracePt t="40082" x="2971800" y="5549900"/>
          <p14:tracePt t="40087" x="2971800" y="5530850"/>
          <p14:tracePt t="40104" x="2978150" y="5492750"/>
          <p14:tracePt t="40122" x="2990850" y="5461000"/>
          <p14:tracePt t="40137" x="3016250" y="5416550"/>
          <p14:tracePt t="40154" x="3022600" y="5397500"/>
          <p14:tracePt t="40171" x="3041650" y="5378450"/>
          <p14:tracePt t="40187" x="3048000" y="5378450"/>
          <p14:tracePt t="40214" x="3054350" y="5378450"/>
          <p14:tracePt t="40222" x="3060700" y="5378450"/>
          <p14:tracePt t="40235" x="3067050" y="5378450"/>
          <p14:tracePt t="40255" x="3098800" y="5391150"/>
          <p14:tracePt t="40269" x="3117850" y="5422900"/>
          <p14:tracePt t="40285" x="3124200" y="5435600"/>
          <p14:tracePt t="40304" x="3155950" y="5505450"/>
          <p14:tracePt t="40319" x="3162300" y="5530850"/>
          <p14:tracePt t="40335" x="3162300" y="5537200"/>
          <p14:tracePt t="40352" x="3162300" y="5543550"/>
          <p14:tracePt t="40424" x="3162300" y="5549900"/>
          <p14:tracePt t="40448" x="3162300" y="5543550"/>
          <p14:tracePt t="40455" x="3162300" y="5524500"/>
          <p14:tracePt t="40471" x="3162300" y="5499100"/>
          <p14:tracePt t="40487" x="3162300" y="5473700"/>
          <p14:tracePt t="40504" x="3168650" y="5429250"/>
          <p14:tracePt t="40520" x="3187700" y="5410200"/>
          <p14:tracePt t="40534" x="3206750" y="5384800"/>
          <p14:tracePt t="40551" x="3213100" y="5378450"/>
          <p14:tracePt t="40569" x="3219450" y="5378450"/>
          <p14:tracePt t="40608" x="3225800" y="5384800"/>
          <p14:tracePt t="40616" x="3225800" y="5397500"/>
          <p14:tracePt t="40624" x="3225800" y="5403850"/>
          <p14:tracePt t="40636" x="3225800" y="5429250"/>
          <p14:tracePt t="40654" x="3219450" y="5448300"/>
          <p14:tracePt t="40667" x="3213100" y="5454650"/>
          <p14:tracePt t="40720" x="3206750" y="5454650"/>
          <p14:tracePt t="40728" x="3194050" y="5448300"/>
          <p14:tracePt t="40735" x="3187700" y="5435600"/>
          <p14:tracePt t="40753" x="3187700" y="5422900"/>
          <p14:tracePt t="40769" x="3187700" y="5403850"/>
          <p14:tracePt t="40784" x="3187700" y="5384800"/>
          <p14:tracePt t="40804" x="3187700" y="5372100"/>
          <p14:tracePt t="40817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6E0D1E-B7CD-BC73-10FF-FF6118D55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文獻回顧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3F695F-96F4-5A75-8868-F194C5A91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883AE76-2BA7-0532-88CB-D886CC05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彭繼增，銷子輪機構之設計及機械誤差分析，碩士論文，國立清華大學動力機械工程學系，新竹市， 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2010</a:t>
            </a:r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年，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33-46</a:t>
            </a:r>
            <a:r>
              <a:rPr lang="zh-TW" altLang="en-US" sz="120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頁。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BCDA2F-153B-A751-7AA0-B3E33ADB9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DBC4541-49CB-6FA2-9A63-FBA2F885E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606" y="1326275"/>
            <a:ext cx="8332788" cy="5030074"/>
          </a:xfrm>
          <a:prstGeom prst="rect">
            <a:avLst/>
          </a:prstGeom>
        </p:spPr>
      </p:pic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DA37A8FE-9DC8-A8F4-5D78-A04815E4F6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51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31"/>
    </mc:Choice>
    <mc:Fallback>
      <p:transition spd="slow" advTm="38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123" x="8388350" y="4762500"/>
          <p14:tracePt t="29129" x="8369300" y="4756150"/>
          <p14:tracePt t="29137" x="8350250" y="4756150"/>
          <p14:tracePt t="29156" x="8305800" y="4743450"/>
          <p14:tracePt t="29172" x="8274050" y="4730750"/>
          <p14:tracePt t="29189" x="8166100" y="4686300"/>
          <p14:tracePt t="29206" x="7854950" y="4559300"/>
          <p14:tracePt t="29222" x="7346950" y="4356100"/>
          <p14:tracePt t="29238" x="6769100" y="4127500"/>
          <p14:tracePt t="29256" x="6273800" y="3873500"/>
          <p14:tracePt t="29271" x="5886450" y="3619500"/>
          <p14:tracePt t="29287" x="5695950" y="3429000"/>
          <p14:tracePt t="29305" x="5619750" y="3232150"/>
          <p14:tracePt t="29322" x="5613400" y="3067050"/>
          <p14:tracePt t="29339" x="5657850" y="2863850"/>
          <p14:tracePt t="29356" x="5746750" y="2616200"/>
          <p14:tracePt t="29371" x="5835650" y="2406650"/>
          <p14:tracePt t="29388" x="5949950" y="2209800"/>
          <p14:tracePt t="29404" x="6045200" y="2063750"/>
          <p14:tracePt t="29421" x="6172200" y="1936750"/>
          <p14:tracePt t="29437" x="6350000" y="1847850"/>
          <p14:tracePt t="29455" x="6591300" y="1771650"/>
          <p14:tracePt t="29472" x="6927850" y="1701800"/>
          <p14:tracePt t="29488" x="7308850" y="1670050"/>
          <p14:tracePt t="29503" x="7727950" y="1657350"/>
          <p14:tracePt t="29520" x="8140700" y="1663700"/>
          <p14:tracePt t="29537" x="8642350" y="1758950"/>
          <p14:tracePt t="29554" x="8959850" y="1885950"/>
          <p14:tracePt t="29572" x="9321800" y="2095500"/>
          <p14:tracePt t="29586" x="9677400" y="2362200"/>
          <p14:tracePt t="29604" x="9912350" y="2578100"/>
          <p14:tracePt t="29622" x="10007600" y="2724150"/>
          <p14:tracePt t="29637" x="10039350" y="2876550"/>
          <p14:tracePt t="29654" x="10052050" y="3067050"/>
          <p14:tracePt t="29670" x="9994900" y="3365500"/>
          <p14:tracePt t="29687" x="9893300" y="3676650"/>
          <p14:tracePt t="29703" x="9734550" y="3930650"/>
          <p14:tracePt t="29721" x="9423400" y="4286250"/>
          <p14:tracePt t="29737" x="9188450" y="4489450"/>
          <p14:tracePt t="29755" x="8972550" y="4641850"/>
          <p14:tracePt t="29769" x="8680450" y="4794250"/>
          <p14:tracePt t="29788" x="8343900" y="4921250"/>
          <p14:tracePt t="29804" x="8077200" y="4965700"/>
          <p14:tracePt t="29820" x="7880350" y="4953000"/>
          <p14:tracePt t="29835" x="7702550" y="4921250"/>
          <p14:tracePt t="29854" x="7594600" y="4876800"/>
          <p14:tracePt t="29870" x="7512050" y="4800600"/>
          <p14:tracePt t="29887" x="7423150" y="4622800"/>
          <p14:tracePt t="29904" x="7327900" y="4330700"/>
          <p14:tracePt t="29905" x="7289800" y="4203700"/>
          <p14:tracePt t="29920" x="7258050" y="4051300"/>
          <p14:tracePt t="29936" x="7232650" y="3740150"/>
          <p14:tracePt t="29951" x="7239000" y="3460750"/>
          <p14:tracePt t="29972" x="7321550" y="3111500"/>
          <p14:tracePt t="29986" x="7404100" y="2940050"/>
          <p14:tracePt t="30004" x="7486650" y="2813050"/>
          <p14:tracePt t="30021" x="7562850" y="2743200"/>
          <p14:tracePt t="30036" x="7658100" y="2667000"/>
          <p14:tracePt t="30054" x="7797800" y="2584450"/>
          <p14:tracePt t="30070" x="7931150" y="2527300"/>
          <p14:tracePt t="30085" x="8102600" y="2482850"/>
          <p14:tracePt t="30103" x="8337550" y="2457450"/>
          <p14:tracePt t="30120" x="8724900" y="2482850"/>
          <p14:tracePt t="30135" x="9182100" y="2628900"/>
          <p14:tracePt t="30152" x="9639300" y="2857500"/>
          <p14:tracePt t="30172" x="9944100" y="3124200"/>
          <p14:tracePt t="30184" x="9975850" y="3194050"/>
          <p14:tracePt t="30204" x="9975850" y="3416300"/>
          <p14:tracePt t="30219" x="9874250" y="3644900"/>
          <p14:tracePt t="30234" x="9664700" y="4006850"/>
          <p14:tracePt t="30253" x="9391650" y="4394200"/>
          <p14:tracePt t="30268" x="9067800" y="4699000"/>
          <p14:tracePt t="30286" x="8724900" y="4902200"/>
          <p14:tracePt t="30302" x="8388350" y="5029200"/>
          <p14:tracePt t="30318" x="8147050" y="5067300"/>
          <p14:tracePt t="30336" x="7912100" y="5035550"/>
          <p14:tracePt t="30352" x="7658100" y="4889500"/>
          <p14:tracePt t="30355" x="7543800" y="4794250"/>
          <p14:tracePt t="30368" x="7435850" y="4673600"/>
          <p14:tracePt t="30385" x="7162800" y="4140200"/>
          <p14:tracePt t="30400" x="7131050" y="3956050"/>
          <p14:tracePt t="30417" x="7219950" y="3416300"/>
          <p14:tracePt t="30434" x="7410450" y="3079750"/>
          <p14:tracePt t="30452" x="7727950" y="2749550"/>
          <p14:tracePt t="30468" x="8096250" y="2495550"/>
          <p14:tracePt t="30485" x="8369300" y="2355850"/>
          <p14:tracePt t="30502" x="8597900" y="2266950"/>
          <p14:tracePt t="30518" x="8788400" y="2235200"/>
          <p14:tracePt t="30535" x="9010650" y="2216150"/>
          <p14:tracePt t="30550" x="9340850" y="2235200"/>
          <p14:tracePt t="30568" x="9798050" y="2362200"/>
          <p14:tracePt t="30584" x="10261600" y="2533650"/>
          <p14:tracePt t="30601" x="10655300" y="2857500"/>
          <p14:tracePt t="30618" x="10775950" y="3105150"/>
          <p14:tracePt t="30636" x="10814050" y="3346450"/>
          <p14:tracePt t="30652" x="10775950" y="3594100"/>
          <p14:tracePt t="30668" x="10642600" y="3873500"/>
          <p14:tracePt t="30685" x="10464800" y="4121150"/>
          <p14:tracePt t="30702" x="10229850" y="4305300"/>
          <p14:tracePt t="30717" x="9950450" y="4438650"/>
          <p14:tracePt t="30734" x="9683750" y="4476750"/>
          <p14:tracePt t="30751" x="9455150" y="4470400"/>
          <p14:tracePt t="30768" x="9169400" y="4362450"/>
          <p14:tracePt t="30770" x="9004300" y="4279900"/>
          <p14:tracePt t="30783" x="8826500" y="4152900"/>
          <p14:tracePt t="30802" x="8464550" y="3765550"/>
          <p14:tracePt t="30817" x="8274050" y="3429000"/>
          <p14:tracePt t="30834" x="8147050" y="3130550"/>
          <p14:tracePt t="30851" x="8108950" y="2806700"/>
          <p14:tracePt t="30867" x="8140700" y="2482850"/>
          <p14:tracePt t="30884" x="8216900" y="2273300"/>
          <p14:tracePt t="30900" x="8286750" y="2120900"/>
          <p14:tracePt t="30918" x="8356600" y="2012950"/>
          <p14:tracePt t="30934" x="8413750" y="1936750"/>
          <p14:tracePt t="30950" x="8477250" y="1892300"/>
          <p14:tracePt t="30967" x="8559800" y="1866900"/>
          <p14:tracePt t="30984" x="8674100" y="1854200"/>
          <p14:tracePt t="30986" x="8782050" y="1866900"/>
          <p14:tracePt t="30999" x="8890000" y="1892300"/>
          <p14:tracePt t="31019" x="9410700" y="2133600"/>
          <p14:tracePt t="31034" x="9817100" y="2393950"/>
          <p14:tracePt t="31051" x="10033000" y="2635250"/>
          <p14:tracePt t="31064" x="10096500" y="2755900"/>
          <p14:tracePt t="31066" x="10134600" y="2870200"/>
          <p14:tracePt t="31085" x="10147300" y="3060700"/>
          <p14:tracePt t="31099" x="10077450" y="3295650"/>
          <p14:tracePt t="31117" x="9906000" y="3556000"/>
          <p14:tracePt t="31135" x="9620250" y="3867150"/>
          <p14:tracePt t="31150" x="9264650" y="4146550"/>
          <p14:tracePt t="31167" x="8890000" y="4362450"/>
          <p14:tracePt t="31184" x="8382000" y="4451350"/>
          <p14:tracePt t="31198" x="7772400" y="4445000"/>
          <p14:tracePt t="31216" x="7245350" y="4349750"/>
          <p14:tracePt t="31234" x="6711950" y="4114800"/>
          <p14:tracePt t="31251" x="6559550" y="3943350"/>
          <p14:tracePt t="31266" x="6477000" y="3733800"/>
          <p14:tracePt t="31285" x="6464300" y="3511550"/>
          <p14:tracePt t="31299" x="6546850" y="3232150"/>
          <p14:tracePt t="31317" x="6718300" y="2863850"/>
          <p14:tracePt t="31332" x="6915150" y="2559050"/>
          <p14:tracePt t="31350" x="7156450" y="2298700"/>
          <p14:tracePt t="31365" x="7334250" y="2165350"/>
          <p14:tracePt t="31383" x="7480300" y="2089150"/>
          <p14:tracePt t="31399" x="7645400" y="2051050"/>
          <p14:tracePt t="31401" x="7727950" y="2051050"/>
          <p14:tracePt t="31415" x="7848600" y="2063750"/>
          <p14:tracePt t="31432" x="8077200" y="2108200"/>
          <p14:tracePt t="31435" x="8204200" y="2146300"/>
          <p14:tracePt t="31448" x="8362950" y="2216150"/>
          <p14:tracePt t="31466" x="9029700" y="2673350"/>
          <p14:tracePt t="31484" x="9493250" y="3054350"/>
          <p14:tracePt t="31499" x="9766300" y="3371850"/>
          <p14:tracePt t="31515" x="9874250" y="3581400"/>
          <p14:tracePt t="31531" x="9893300" y="3746500"/>
          <p14:tracePt t="31550" x="9874250" y="3968750"/>
          <p14:tracePt t="31566" x="9766300" y="4235450"/>
          <p14:tracePt t="31583" x="9556750" y="4591050"/>
          <p14:tracePt t="31599" x="9296400" y="4978400"/>
          <p14:tracePt t="31616" x="8966200" y="5314950"/>
          <p14:tracePt t="31633" x="8369300" y="5765800"/>
          <p14:tracePt t="31648" x="8242300" y="5835650"/>
          <p14:tracePt t="31666" x="8039100" y="5930900"/>
          <p14:tracePt t="31682" x="7950200" y="5937250"/>
          <p14:tracePt t="31698" x="7880350" y="5905500"/>
          <p14:tracePt t="31716" x="7797800" y="5848350"/>
          <p14:tracePt t="31730" x="7696200" y="5753100"/>
          <p14:tracePt t="31748" x="7588250" y="5626100"/>
          <p14:tracePt t="31767" x="7505700" y="5511800"/>
          <p14:tracePt t="31782" x="7467600" y="5454650"/>
          <p14:tracePt t="31797" x="7461250" y="5441950"/>
          <p14:tracePt t="31814" x="7461250" y="5435600"/>
          <p14:tracePt t="31830" x="7461250" y="5410200"/>
          <p14:tracePt t="31847" x="7473950" y="5378450"/>
          <p14:tracePt t="31865" x="7480300" y="5378450"/>
          <p14:tracePt t="31956" x="0" y="0"/>
        </p14:tracePtLst>
        <p14:tracePtLst>
          <p14:tracePt t="34859" x="5441950" y="3136900"/>
          <p14:tracePt t="34885" x="5448300" y="3136900"/>
          <p14:tracePt t="34899" x="5448300" y="3117850"/>
          <p14:tracePt t="34907" x="5435600" y="3105150"/>
          <p14:tracePt t="34923" x="5422900" y="3073400"/>
          <p14:tracePt t="34940" x="5403850" y="3054350"/>
          <p14:tracePt t="34956" x="5391150" y="3028950"/>
          <p14:tracePt t="34973" x="5378450" y="3016250"/>
          <p14:tracePt t="34989" x="5372100" y="2990850"/>
          <p14:tracePt t="35005" x="5365750" y="2990850"/>
          <p14:tracePt t="35022" x="5365750" y="2971800"/>
          <p14:tracePt t="35040" x="5365750" y="2959100"/>
          <p14:tracePt t="35042" x="5365750" y="2952750"/>
          <p14:tracePt t="35055" x="5372100" y="2940050"/>
          <p14:tracePt t="35072" x="5384800" y="2927350"/>
          <p14:tracePt t="35088" x="5403850" y="2914650"/>
          <p14:tracePt t="35091" x="5422900" y="2908300"/>
          <p14:tracePt t="35107" x="5461000" y="2895600"/>
          <p14:tracePt t="35122" x="5492750" y="2882900"/>
          <p14:tracePt t="35141" x="5518150" y="2870200"/>
          <p14:tracePt t="35155" x="5549900" y="2870200"/>
          <p14:tracePt t="35172" x="5607050" y="2876550"/>
          <p14:tracePt t="35189" x="5651500" y="2901950"/>
          <p14:tracePt t="35207" x="5676900" y="2921000"/>
          <p14:tracePt t="35222" x="5689600" y="2933700"/>
          <p14:tracePt t="35238" x="5695950" y="2933700"/>
          <p14:tracePt t="35256" x="5695950" y="2952750"/>
          <p14:tracePt t="35272" x="5708650" y="2984500"/>
          <p14:tracePt t="35274" x="5708650" y="2997200"/>
          <p14:tracePt t="35287" x="5708650" y="3003550"/>
          <p14:tracePt t="35306" x="5702300" y="3035300"/>
          <p14:tracePt t="35320" x="5702300" y="3041650"/>
          <p14:tracePt t="35339" x="5670550" y="3060700"/>
          <p14:tracePt t="35354" x="5651500" y="3079750"/>
          <p14:tracePt t="35373" x="5626100" y="3086100"/>
          <p14:tracePt t="35389" x="5594350" y="3092450"/>
          <p14:tracePt t="35405" x="5562600" y="3092450"/>
          <p14:tracePt t="35422" x="5530850" y="3092450"/>
          <p14:tracePt t="35439" x="5499100" y="3092450"/>
          <p14:tracePt t="35456" x="5473700" y="3086100"/>
          <p14:tracePt t="35471" x="5441950" y="3073400"/>
          <p14:tracePt t="35489" x="5416550" y="3060700"/>
          <p14:tracePt t="35490" x="5410200" y="3048000"/>
          <p14:tracePt t="35505" x="5397500" y="3028950"/>
          <p14:tracePt t="35523" x="5384800" y="2997200"/>
          <p14:tracePt t="35538" x="5384800" y="2978150"/>
          <p14:tracePt t="35556" x="5378450" y="2927350"/>
          <p14:tracePt t="35572" x="5378450" y="2908300"/>
          <p14:tracePt t="35587" x="5378450" y="2895600"/>
          <p14:tracePt t="35604" x="5378450" y="2882900"/>
          <p14:tracePt t="35621" x="5378450" y="2851150"/>
          <p14:tracePt t="35640" x="5384800" y="2832100"/>
          <p14:tracePt t="35653" x="5410200" y="2806700"/>
          <p14:tracePt t="35672" x="5435600" y="2794000"/>
          <p14:tracePt t="35686" x="5467350" y="2781300"/>
          <p14:tracePt t="35705" x="5492750" y="2781300"/>
          <p14:tracePt t="35722" x="5505450" y="2781300"/>
          <p14:tracePt t="35738" x="5537200" y="2781300"/>
          <p14:tracePt t="35754" x="5588000" y="2806700"/>
          <p14:tracePt t="35770" x="5626100" y="2844800"/>
          <p14:tracePt t="35788" x="5651500" y="2876550"/>
          <p14:tracePt t="35805" x="5670550" y="2908300"/>
          <p14:tracePt t="35821" x="5676900" y="2927350"/>
          <p14:tracePt t="35837" x="5676900" y="2946400"/>
          <p14:tracePt t="35854" x="5676900" y="2978150"/>
          <p14:tracePt t="35870" x="5657850" y="2997200"/>
          <p14:tracePt t="35887" x="5632450" y="3016250"/>
          <p14:tracePt t="35905" x="5575300" y="3041650"/>
          <p14:tracePt t="35918" x="5556250" y="3048000"/>
          <p14:tracePt t="35939" x="5499100" y="3054350"/>
          <p14:tracePt t="35952" x="5486400" y="3054350"/>
          <p14:tracePt t="35972" x="5410200" y="3041650"/>
          <p14:tracePt t="35986" x="5378450" y="3028950"/>
          <p14:tracePt t="36002" x="5365750" y="3016250"/>
          <p14:tracePt t="36020" x="5359400" y="3003550"/>
          <p14:tracePt t="36036" x="5359400" y="2978150"/>
          <p14:tracePt t="36051" x="5359400" y="2959100"/>
          <p14:tracePt t="36070" x="5359400" y="2940050"/>
          <p14:tracePt t="36086" x="5365750" y="2908300"/>
          <p14:tracePt t="36104" x="5384800" y="2882900"/>
          <p14:tracePt t="36119" x="5403850" y="2851150"/>
          <p14:tracePt t="36121" x="5422900" y="2838450"/>
          <p14:tracePt t="36135" x="5435600" y="2825750"/>
          <p14:tracePt t="36154" x="5467350" y="2813050"/>
          <p14:tracePt t="36170" x="5486400" y="2813050"/>
          <p14:tracePt t="36186" x="5524500" y="2813050"/>
          <p14:tracePt t="36203" x="5575300" y="2825750"/>
          <p14:tracePt t="36219" x="5638800" y="2857500"/>
          <p14:tracePt t="36237" x="5702300" y="2921000"/>
          <p14:tracePt t="36252" x="5740400" y="2971800"/>
          <p14:tracePt t="36270" x="5753100" y="3016250"/>
          <p14:tracePt t="36286" x="5753100" y="3028950"/>
          <p14:tracePt t="36302" x="5753100" y="3067050"/>
          <p14:tracePt t="36321" x="5708650" y="3098800"/>
          <p14:tracePt t="36334" x="5689600" y="3105150"/>
          <p14:tracePt t="36351" x="5645150" y="3105150"/>
          <p14:tracePt t="36371" x="5543550" y="3105150"/>
          <p14:tracePt t="36385" x="5499100" y="3105150"/>
          <p14:tracePt t="36405" x="5461000" y="3098800"/>
          <p14:tracePt t="36420" x="5435600" y="3086100"/>
          <p14:tracePt t="36435" x="5410200" y="3079750"/>
          <p14:tracePt t="36454" x="5391150" y="3067050"/>
          <p14:tracePt t="36469" x="5372100" y="3048000"/>
          <p14:tracePt t="36485" x="5365750" y="3009900"/>
          <p14:tracePt t="36502" x="5353050" y="2965450"/>
          <p14:tracePt t="36517" x="5353050" y="2933700"/>
          <p14:tracePt t="36534" x="5353050" y="2889250"/>
          <p14:tracePt t="36550" x="5359400" y="2844800"/>
          <p14:tracePt t="36567" x="5365750" y="2832100"/>
          <p14:tracePt t="36586" x="5391150" y="2813050"/>
          <p14:tracePt t="36603" x="5410200" y="2813050"/>
          <p14:tracePt t="36619" x="5461000" y="2813050"/>
          <p14:tracePt t="36635" x="5499100" y="2819400"/>
          <p14:tracePt t="36651" x="5537200" y="2832100"/>
          <p14:tracePt t="36668" x="5568950" y="2844800"/>
          <p14:tracePt t="36686" x="5594350" y="2870200"/>
          <p14:tracePt t="36701" x="5607050" y="2882900"/>
          <p14:tracePt t="36719" x="5607050" y="2908300"/>
          <p14:tracePt t="36737" x="5607050" y="2952750"/>
          <p14:tracePt t="36750" x="5600700" y="2984500"/>
          <p14:tracePt t="36770" x="5556250" y="3035300"/>
          <p14:tracePt t="36784" x="5537200" y="3041650"/>
          <p14:tracePt t="36801" x="5492750" y="3048000"/>
          <p14:tracePt t="36818" x="5461000" y="3048000"/>
          <p14:tracePt t="36835" x="5429250" y="3048000"/>
          <p14:tracePt t="36851" x="5410200" y="3022600"/>
          <p14:tracePt t="36869" x="5397500" y="2984500"/>
          <p14:tracePt t="36883" x="5384800" y="2927350"/>
          <p14:tracePt t="36902" x="5384800" y="2889250"/>
          <p14:tracePt t="36917" x="5384800" y="2844800"/>
          <p14:tracePt t="36935" x="5391150" y="2813050"/>
          <p14:tracePt t="36951" x="5416550" y="2794000"/>
          <p14:tracePt t="36967" x="5448300" y="2787650"/>
          <p14:tracePt t="36983" x="5480050" y="2787650"/>
          <p14:tracePt t="37001" x="5581650" y="2800350"/>
          <p14:tracePt t="37017" x="5651500" y="2844800"/>
          <p14:tracePt t="37035" x="5727700" y="2889250"/>
          <p14:tracePt t="37052" x="5759450" y="2921000"/>
          <p14:tracePt t="37068" x="5772150" y="2952750"/>
          <p14:tracePt t="37083" x="5772150" y="2971800"/>
          <p14:tracePt t="37101" x="5772150" y="3009900"/>
          <p14:tracePt t="37117" x="5734050" y="3067050"/>
          <p14:tracePt t="37133" x="5689600" y="3117850"/>
          <p14:tracePt t="37151" x="5613400" y="3149600"/>
          <p14:tracePt t="37169" x="5556250" y="3168650"/>
          <p14:tracePt t="37182" x="5543550" y="3168650"/>
          <p14:tracePt t="37203" x="5511800" y="3162300"/>
          <p14:tracePt t="37216" x="5499100" y="3143250"/>
          <p14:tracePt t="37235" x="5461000" y="3041650"/>
          <p14:tracePt t="37249" x="5441950" y="2959100"/>
          <p14:tracePt t="37267" x="5435600" y="2908300"/>
          <p14:tracePt t="37282" x="5435600" y="2870200"/>
          <p14:tracePt t="37299" x="5435600" y="2844800"/>
          <p14:tracePt t="37317" x="5441950" y="2825750"/>
          <p14:tracePt t="37334" x="5454650" y="2806700"/>
          <p14:tracePt t="37350" x="5473700" y="2800350"/>
          <p14:tracePt t="37366" x="5499100" y="2794000"/>
          <p14:tracePt t="37383" x="5518150" y="2794000"/>
          <p14:tracePt t="37400" x="5530850" y="2794000"/>
          <p14:tracePt t="37402" x="5549900" y="2794000"/>
          <p14:tracePt t="37416" x="5556250" y="2794000"/>
          <p14:tracePt t="37432" x="5588000" y="2813050"/>
          <p14:tracePt t="37450" x="5619750" y="2876550"/>
          <p14:tracePt t="37465" x="5626100" y="2914650"/>
          <p14:tracePt t="37483" x="5619750" y="2959100"/>
          <p14:tracePt t="37501" x="5594350" y="3003550"/>
          <p14:tracePt t="37516" x="5537200" y="3041650"/>
          <p14:tracePt t="37533" x="5480050" y="3060700"/>
          <p14:tracePt t="37550" x="5441950" y="3067050"/>
          <p14:tracePt t="37566" x="5416550" y="3067050"/>
          <p14:tracePt t="37581" x="5378450" y="3067050"/>
          <p14:tracePt t="37599" x="5359400" y="3041650"/>
          <p14:tracePt t="37615" x="5340350" y="2971800"/>
          <p14:tracePt t="37634" x="5321300" y="2870200"/>
          <p14:tracePt t="37648" x="5321300" y="2838450"/>
          <p14:tracePt t="37666" x="5346700" y="2736850"/>
          <p14:tracePt t="37684" x="5378450" y="2711450"/>
          <p14:tracePt t="37698" x="5416550" y="2692400"/>
          <p14:tracePt t="37715" x="5441950" y="2692400"/>
          <p14:tracePt t="37731" x="5518150" y="2698750"/>
          <p14:tracePt t="37748" x="5613400" y="2730500"/>
          <p14:tracePt t="37765" x="5715000" y="2794000"/>
          <p14:tracePt t="37782" x="5784850" y="2870200"/>
          <p14:tracePt t="37799" x="5816600" y="2914650"/>
          <p14:tracePt t="37815" x="5822950" y="2940050"/>
          <p14:tracePt t="37833" x="5822950" y="2965450"/>
          <p14:tracePt t="37834" x="5822950" y="2984500"/>
          <p14:tracePt t="37847" x="5816600" y="2990850"/>
          <p14:tracePt t="37866" x="5734050" y="3035300"/>
          <p14:tracePt t="37881" x="5632450" y="3048000"/>
          <p14:tracePt t="37898" x="5549900" y="3048000"/>
          <p14:tracePt t="37915" x="5473700" y="3048000"/>
          <p14:tracePt t="37931" x="5448300" y="3048000"/>
          <p14:tracePt t="37947" x="5441950" y="3048000"/>
          <p14:tracePt t="37965" x="5429250" y="3028950"/>
          <p14:tracePt t="37982" x="5422900" y="2990850"/>
          <p14:tracePt t="37998" x="5422900" y="2940050"/>
          <p14:tracePt t="38016" x="5422900" y="2876550"/>
          <p14:tracePt t="38032" x="5435600" y="2825750"/>
          <p14:tracePt t="38047" x="5454650" y="2794000"/>
          <p14:tracePt t="38063" x="5473700" y="2755900"/>
          <p14:tracePt t="38080" x="5499100" y="2743200"/>
          <p14:tracePt t="38082" x="5511800" y="2730500"/>
          <p14:tracePt t="38098" x="5549900" y="2717800"/>
          <p14:tracePt t="38114" x="5575300" y="2711450"/>
          <p14:tracePt t="38132" x="5600700" y="2711450"/>
          <p14:tracePt t="38146" x="5638800" y="2717800"/>
          <p14:tracePt t="38165" x="5676900" y="2736850"/>
          <p14:tracePt t="38182" x="5702300" y="2749550"/>
          <p14:tracePt t="38197" x="5721350" y="2774950"/>
          <p14:tracePt t="38215" x="5727700" y="2794000"/>
          <p14:tracePt t="38231" x="5740400" y="2819400"/>
          <p14:tracePt t="38248" x="5753100" y="2863850"/>
          <p14:tracePt t="38264" x="5753100" y="2914650"/>
          <p14:tracePt t="38281" x="5753100" y="3003550"/>
          <p14:tracePt t="38295" x="5753100" y="3028950"/>
          <p14:tracePt t="38315" x="5753100" y="3067050"/>
          <p14:tracePt t="38330" x="5753100" y="3086100"/>
          <p14:tracePt t="38404" x="5740400" y="3086100"/>
          <p14:tracePt t="38412" x="5721350" y="3086100"/>
          <p14:tracePt t="38412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9AFB78-8A0D-5C75-0319-DA3828EF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文獻回顧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801AD8-FB9C-B658-57B9-7E6A1E890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速比 </a:t>
            </a:r>
            <a:r>
              <a:rPr lang="en-US" altLang="zh-TW" dirty="0"/>
              <a:t>3:2</a:t>
            </a:r>
          </a:p>
          <a:p>
            <a:r>
              <a:rPr lang="zh-TW" altLang="en-US" dirty="0"/>
              <a:t>針輪數 </a:t>
            </a:r>
            <a:r>
              <a:rPr lang="en-US" altLang="zh-TW" dirty="0"/>
              <a:t>30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0685E43-C1EC-07C3-B687-93BA9E996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彭繼增，銷子輪機構之設計及機械誤差分析，碩士論文，國立清華大學動力機械工程學系，新竹市， 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2010</a:t>
            </a:r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年，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33-46</a:t>
            </a:r>
            <a:r>
              <a:rPr lang="zh-TW" altLang="en-US" sz="120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頁。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55429E1-FC6D-789C-1DA6-A7E7C524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36CF9DA-56EB-1360-9993-0C773542F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776" y="954088"/>
            <a:ext cx="5686261" cy="4949824"/>
          </a:xfrm>
          <a:prstGeom prst="rect">
            <a:avLst/>
          </a:prstGeom>
        </p:spPr>
      </p:pic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FE298E0E-E624-3CAB-3B35-05449518D9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65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28"/>
    </mc:Choice>
    <mc:Fallback>
      <p:transition spd="slow" advTm="10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</TotalTime>
  <Words>596</Words>
  <Application>Microsoft Office PowerPoint</Application>
  <PresentationFormat>寬螢幕</PresentationFormat>
  <Paragraphs>102</Paragraphs>
  <Slides>21</Slides>
  <Notes>0</Notes>
  <HiddenSlides>0</HiddenSlides>
  <MMClips>21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Menlo</vt:lpstr>
      <vt:lpstr>標楷體</vt:lpstr>
      <vt:lpstr>Arial</vt:lpstr>
      <vt:lpstr>Calibri</vt:lpstr>
      <vt:lpstr>Calibri Light</vt:lpstr>
      <vt:lpstr>Cambria Math</vt:lpstr>
      <vt:lpstr>Verdana</vt:lpstr>
      <vt:lpstr>Office 佈景主題</vt:lpstr>
      <vt:lpstr> Cycloid Reducer</vt:lpstr>
      <vt:lpstr>大綱</vt:lpstr>
      <vt:lpstr>實例 - epicycloid N = 15, Rr = 18, R = 120, E =5  </vt:lpstr>
      <vt:lpstr>實例 – epicycloid Error = 0.015mm</vt:lpstr>
      <vt:lpstr>實例 – epicycloid Error = 0.015mm</vt:lpstr>
      <vt:lpstr>實例 – epicycloid Error = 0.1 deg</vt:lpstr>
      <vt:lpstr>實例 – epicycloid</vt:lpstr>
      <vt:lpstr>文獻回顧</vt:lpstr>
      <vt:lpstr>文獻回顧</vt:lpstr>
      <vt:lpstr>文獻回顧</vt:lpstr>
      <vt:lpstr>文獻回顧</vt:lpstr>
      <vt:lpstr>文獻回顧</vt:lpstr>
      <vt:lpstr>文獻回顧</vt:lpstr>
      <vt:lpstr>文獻回顧</vt:lpstr>
      <vt:lpstr>有可能的構型</vt:lpstr>
      <vt:lpstr>PowerPoint 簡報</vt:lpstr>
      <vt:lpstr>有可能的構型</vt:lpstr>
      <vt:lpstr>N = 15, Rr = 18, R = 120, E =5 ,error = 0.015</vt:lpstr>
      <vt:lpstr>計算精度問題</vt:lpstr>
      <vt:lpstr>結論</vt:lpstr>
      <vt:lpstr>報告結束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Cycloid Reducer</dc:title>
  <dc:creator>Ya 周</dc:creator>
  <cp:lastModifiedBy>Ya 周</cp:lastModifiedBy>
  <cp:revision>14</cp:revision>
  <dcterms:created xsi:type="dcterms:W3CDTF">2023-10-10T19:40:22Z</dcterms:created>
  <dcterms:modified xsi:type="dcterms:W3CDTF">2024-05-20T07:06:27Z</dcterms:modified>
</cp:coreProperties>
</file>